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3"/>
  </p:notesMasterIdLst>
  <p:sldIdLst>
    <p:sldId id="256" r:id="rId3"/>
    <p:sldId id="548" r:id="rId4"/>
    <p:sldId id="419" r:id="rId5"/>
    <p:sldId id="426" r:id="rId6"/>
    <p:sldId id="573" r:id="rId7"/>
    <p:sldId id="524" r:id="rId8"/>
    <p:sldId id="574" r:id="rId9"/>
    <p:sldId id="525" r:id="rId10"/>
    <p:sldId id="526" r:id="rId11"/>
    <p:sldId id="527" r:id="rId12"/>
    <p:sldId id="529" r:id="rId13"/>
    <p:sldId id="530" r:id="rId14"/>
    <p:sldId id="531" r:id="rId15"/>
    <p:sldId id="532" r:id="rId16"/>
    <p:sldId id="542" r:id="rId17"/>
    <p:sldId id="543" r:id="rId18"/>
    <p:sldId id="544" r:id="rId19"/>
    <p:sldId id="545" r:id="rId20"/>
    <p:sldId id="546" r:id="rId21"/>
    <p:sldId id="264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  <a:srgbClr val="C0C0C0"/>
    <a:srgbClr val="68675C"/>
    <a:srgbClr val="00CC99"/>
    <a:srgbClr val="4687C8"/>
    <a:srgbClr val="41A0E6"/>
    <a:srgbClr val="55B1FF"/>
    <a:srgbClr val="99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2018/8/13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7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827" y="-9207"/>
            <a:ext cx="12225655" cy="6876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2018/8/13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827" y="-9207"/>
            <a:ext cx="12225655" cy="6876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782" y="-20955"/>
            <a:ext cx="12267565" cy="68999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2"/>
          <p:cNvPicPr>
            <a:picLocks noChangeAspect="1"/>
          </p:cNvPicPr>
          <p:nvPr userDrawn="1"/>
        </p:nvPicPr>
        <p:blipFill>
          <a:blip r:embed="rId2"/>
          <a:srcRect l="-17" b="26"/>
          <a:stretch>
            <a:fillRect/>
          </a:stretch>
        </p:blipFill>
        <p:spPr>
          <a:xfrm>
            <a:off x="-46355" y="-20955"/>
            <a:ext cx="12268835" cy="6898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716780" y="2808605"/>
            <a:ext cx="2787650" cy="1491615"/>
            <a:chOff x="7466" y="4438"/>
            <a:chExt cx="4390" cy="2349"/>
          </a:xfrm>
        </p:grpSpPr>
        <p:sp>
          <p:nvSpPr>
            <p:cNvPr id="10" name="文本框 9"/>
            <p:cNvSpPr txBox="1"/>
            <p:nvPr/>
          </p:nvSpPr>
          <p:spPr>
            <a:xfrm>
              <a:off x="7667" y="4438"/>
              <a:ext cx="3944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00CC99"/>
                  </a:solidFill>
                  <a:latin typeface="Impact" panose="020B0806030902050204" charset="0"/>
                </a:rPr>
                <a:t>Thanks</a:t>
              </a: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7466" y="6166"/>
              <a:ext cx="4390" cy="621"/>
            </a:xfrm>
            <a:prstGeom prst="roundRect">
              <a:avLst>
                <a:gd name="adj" fmla="val 33494"/>
              </a:avLst>
            </a:prstGeom>
            <a:solidFill>
              <a:srgbClr val="00CC99"/>
            </a:solidFill>
            <a:ln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设计师：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joyowo.com</a:t>
              </a:r>
            </a:p>
          </p:txBody>
        </p:sp>
      </p:grpSp>
      <p:pic>
        <p:nvPicPr>
          <p:cNvPr id="12" name="图片 11" descr="金柚网logo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635" y="2040890"/>
            <a:ext cx="1522730" cy="586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2018/8/13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"/>
          <p:cNvPicPr>
            <a:picLocks noChangeAspect="1"/>
          </p:cNvPicPr>
          <p:nvPr userDrawn="1"/>
        </p:nvPicPr>
        <p:blipFill>
          <a:blip r:embed="rId2"/>
          <a:srcRect r="32712" b="23363"/>
          <a:stretch>
            <a:fillRect/>
          </a:stretch>
        </p:blipFill>
        <p:spPr>
          <a:xfrm>
            <a:off x="-16510" y="-23495"/>
            <a:ext cx="12198985" cy="68999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782" y="-20955"/>
            <a:ext cx="12267565" cy="68999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2"/>
          <p:cNvPicPr>
            <a:picLocks noChangeAspect="1"/>
          </p:cNvPicPr>
          <p:nvPr userDrawn="1"/>
        </p:nvPicPr>
        <p:blipFill>
          <a:blip r:embed="rId2"/>
          <a:srcRect l="-17" b="26"/>
          <a:stretch>
            <a:fillRect/>
          </a:stretch>
        </p:blipFill>
        <p:spPr>
          <a:xfrm>
            <a:off x="-46355" y="-20955"/>
            <a:ext cx="12268835" cy="6898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716780" y="2808605"/>
            <a:ext cx="2787650" cy="1491615"/>
            <a:chOff x="7466" y="4438"/>
            <a:chExt cx="4390" cy="2349"/>
          </a:xfrm>
        </p:grpSpPr>
        <p:sp>
          <p:nvSpPr>
            <p:cNvPr id="10" name="文本框 9"/>
            <p:cNvSpPr txBox="1"/>
            <p:nvPr/>
          </p:nvSpPr>
          <p:spPr>
            <a:xfrm>
              <a:off x="7667" y="4438"/>
              <a:ext cx="3944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00CC99"/>
                  </a:solidFill>
                  <a:latin typeface="Impact" panose="020B0806030902050204" charset="0"/>
                </a:rPr>
                <a:t>Thanks</a:t>
              </a: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7466" y="6166"/>
              <a:ext cx="4390" cy="621"/>
            </a:xfrm>
            <a:prstGeom prst="roundRect">
              <a:avLst>
                <a:gd name="adj" fmla="val 33494"/>
              </a:avLst>
            </a:prstGeom>
            <a:solidFill>
              <a:srgbClr val="00CC99"/>
            </a:solidFill>
            <a:ln>
              <a:solidFill>
                <a:schemeClr val="bg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设计师：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joyowo.com</a:t>
              </a:r>
            </a:p>
          </p:txBody>
        </p:sp>
      </p:grpSp>
      <p:pic>
        <p:nvPicPr>
          <p:cNvPr id="12" name="图片 11" descr="金柚网logo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635" y="2040890"/>
            <a:ext cx="1522730" cy="5867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microsoft.com/office/2007/relationships/hdphoto" Target="../media/hdphoto12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3.wdp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microsoft.com/office/2007/relationships/hdphoto" Target="../media/hdphoto1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7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0431" y="3138616"/>
            <a:ext cx="6903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企业人才盘点报告</a:t>
            </a:r>
            <a:endParaRPr lang="zh-CN" altLang="en-US" sz="6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flipH="1">
            <a:off x="741680" y="2489200"/>
            <a:ext cx="5031105" cy="4236720"/>
            <a:chOff x="14591" y="7224"/>
            <a:chExt cx="4192" cy="3529"/>
          </a:xfrm>
        </p:grpSpPr>
        <p:pic>
          <p:nvPicPr>
            <p:cNvPr id="67" name="图片 66" descr="2017.8.9-牛仔（浅蓝色）-500x500px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91" y="7224"/>
              <a:ext cx="4192" cy="3529"/>
            </a:xfrm>
            <a:prstGeom prst="rect">
              <a:avLst/>
            </a:prstGeom>
          </p:spPr>
        </p:pic>
        <p:pic>
          <p:nvPicPr>
            <p:cNvPr id="17" name="图片 16" descr="2017.8.9-下跪（浅蓝色）-500x500px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15" y="9782"/>
              <a:ext cx="861" cy="971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625600" y="900430"/>
            <a:ext cx="829945" cy="327660"/>
          </a:xfrm>
          <a:prstGeom prst="rect">
            <a:avLst/>
          </a:prstGeom>
          <a:solidFill>
            <a:srgbClr val="FF6600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问题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85900" y="148145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发现高潜力人才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53780" y="2431415"/>
            <a:ext cx="2138680" cy="1037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制定标准</a:t>
            </a:r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b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针对同一群体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采用相同标准和评价尺度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53780" y="3973195"/>
            <a:ext cx="1960880" cy="1037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业绩和潜力双维度</a:t>
            </a:r>
          </a:p>
          <a:p>
            <a:pPr lv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b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业绩是以往的工作结果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潜力是未来的发展空间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53780" y="5564505"/>
            <a:ext cx="1249680" cy="7581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绘制人才地图</a:t>
            </a:r>
          </a:p>
          <a:p>
            <a:pPr lv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b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九宫格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108190" y="5409883"/>
            <a:ext cx="704850" cy="704850"/>
            <a:chOff x="14930" y="4255"/>
            <a:chExt cx="1110" cy="1110"/>
          </a:xfrm>
        </p:grpSpPr>
        <p:sp>
          <p:nvSpPr>
            <p:cNvPr id="12" name="椭圆 11"/>
            <p:cNvSpPr/>
            <p:nvPr/>
          </p:nvSpPr>
          <p:spPr>
            <a:xfrm>
              <a:off x="14930" y="4255"/>
              <a:ext cx="1111" cy="11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11" name="任意多边形 39010"/>
            <p:cNvSpPr>
              <a:spLocks noEditPoints="1"/>
            </p:cNvSpPr>
            <p:nvPr/>
          </p:nvSpPr>
          <p:spPr>
            <a:xfrm>
              <a:off x="15234" y="4541"/>
              <a:ext cx="503" cy="539"/>
            </a:xfrm>
            <a:custGeom>
              <a:avLst/>
              <a:gdLst/>
              <a:ahLst/>
              <a:cxnLst/>
              <a:rect l="0" t="0" r="0" b="0"/>
              <a:pathLst>
                <a:path w="50" h="54">
                  <a:moveTo>
                    <a:pt x="49" y="13"/>
                  </a:moveTo>
                  <a:cubicBezTo>
                    <a:pt x="49" y="13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6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9"/>
                    <a:pt x="49" y="51"/>
                    <a:pt x="48" y="52"/>
                  </a:cubicBezTo>
                  <a:cubicBezTo>
                    <a:pt x="46" y="53"/>
                    <a:pt x="45" y="54"/>
                    <a:pt x="43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5" y="54"/>
                    <a:pt x="3" y="53"/>
                    <a:pt x="2" y="52"/>
                  </a:cubicBezTo>
                  <a:cubicBezTo>
                    <a:pt x="0" y="51"/>
                    <a:pt x="0" y="49"/>
                    <a:pt x="0" y="4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3" y="10"/>
                    <a:pt x="5" y="9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0" y="0"/>
                    <a:pt x="43" y="1"/>
                    <a:pt x="45" y="4"/>
                  </a:cubicBezTo>
                  <a:cubicBezTo>
                    <a:pt x="48" y="6"/>
                    <a:pt x="49" y="9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36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2" y="9"/>
                    <a:pt x="43" y="11"/>
                    <a:pt x="43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40" y="18"/>
                    <a:pt x="38" y="19"/>
                    <a:pt x="36" y="19"/>
                  </a:cubicBezTo>
                  <a:cubicBezTo>
                    <a:pt x="35" y="19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ubicBezTo>
                    <a:pt x="30" y="11"/>
                    <a:pt x="31" y="9"/>
                    <a:pt x="32" y="8"/>
                  </a:cubicBezTo>
                  <a:cubicBezTo>
                    <a:pt x="33" y="7"/>
                    <a:pt x="35" y="7"/>
                    <a:pt x="36" y="7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7" y="9"/>
                    <a:pt x="36" y="9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3" y="11"/>
                    <a:pt x="32" y="12"/>
                    <a:pt x="32" y="13"/>
                  </a:cubicBezTo>
                  <a:cubicBezTo>
                    <a:pt x="32" y="14"/>
                    <a:pt x="33" y="15"/>
                    <a:pt x="34" y="16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7" y="17"/>
                    <a:pt x="38" y="16"/>
                    <a:pt x="39" y="16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40" y="12"/>
                    <a:pt x="40" y="11"/>
                    <a:pt x="39" y="10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9"/>
                    <a:pt x="5" y="49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0"/>
                    <a:pt x="44" y="50"/>
                    <a:pt x="45" y="49"/>
                  </a:cubicBezTo>
                  <a:cubicBezTo>
                    <a:pt x="46" y="49"/>
                    <a:pt x="46" y="48"/>
                    <a:pt x="46" y="4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3"/>
                    <a:pt x="43" y="24"/>
                    <a:pt x="41" y="2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9" y="24"/>
                    <a:pt x="27" y="22"/>
                    <a:pt x="26" y="20"/>
                  </a:cubicBezTo>
                  <a:cubicBezTo>
                    <a:pt x="25" y="18"/>
                    <a:pt x="24" y="15"/>
                    <a:pt x="24" y="13"/>
                  </a:cubicBezTo>
                  <a:close/>
                  <a:moveTo>
                    <a:pt x="44" y="5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2" y="3"/>
                    <a:pt x="39" y="2"/>
                    <a:pt x="36" y="2"/>
                  </a:cubicBezTo>
                  <a:cubicBezTo>
                    <a:pt x="34" y="2"/>
                    <a:pt x="31" y="3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7" y="7"/>
                    <a:pt x="26" y="10"/>
                    <a:pt x="26" y="13"/>
                  </a:cubicBezTo>
                  <a:cubicBezTo>
                    <a:pt x="26" y="15"/>
                    <a:pt x="27" y="17"/>
                    <a:pt x="28" y="19"/>
                  </a:cubicBezTo>
                  <a:cubicBezTo>
                    <a:pt x="29" y="20"/>
                    <a:pt x="31" y="22"/>
                    <a:pt x="33" y="22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42" y="22"/>
                    <a:pt x="44" y="20"/>
                    <a:pt x="45" y="19"/>
                  </a:cubicBezTo>
                  <a:cubicBezTo>
                    <a:pt x="46" y="17"/>
                    <a:pt x="47" y="15"/>
                    <a:pt x="47" y="13"/>
                  </a:cubicBezTo>
                  <a:cubicBezTo>
                    <a:pt x="47" y="10"/>
                    <a:pt x="46" y="7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lose/>
                  <a:moveTo>
                    <a:pt x="29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30" y="27"/>
                    <a:pt x="30" y="27"/>
                  </a:cubicBezTo>
                  <a:cubicBezTo>
                    <a:pt x="31" y="28"/>
                    <a:pt x="31" y="28"/>
                    <a:pt x="30" y="2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4"/>
                    <a:pt x="38" y="45"/>
                  </a:cubicBezTo>
                  <a:cubicBezTo>
                    <a:pt x="37" y="45"/>
                    <a:pt x="37" y="45"/>
                    <a:pt x="36" y="45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1" y="48"/>
                    <a:pt x="10" y="47"/>
                  </a:cubicBezTo>
                  <a:cubicBezTo>
                    <a:pt x="10" y="47"/>
                    <a:pt x="10" y="46"/>
                    <a:pt x="10" y="4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7" y="35"/>
                    <a:pt x="7" y="34"/>
                    <a:pt x="8" y="3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7"/>
                    <a:pt x="12" y="17"/>
                    <a:pt x="13" y="1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08190" y="3856673"/>
            <a:ext cx="704850" cy="704850"/>
            <a:chOff x="9139" y="4158"/>
            <a:chExt cx="1110" cy="1110"/>
          </a:xfrm>
        </p:grpSpPr>
        <p:sp>
          <p:nvSpPr>
            <p:cNvPr id="11" name="椭圆 10"/>
            <p:cNvSpPr/>
            <p:nvPr/>
          </p:nvSpPr>
          <p:spPr>
            <a:xfrm>
              <a:off x="9139" y="4158"/>
              <a:ext cx="1111" cy="11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96" name="任意多边形 39095"/>
            <p:cNvSpPr>
              <a:spLocks noEditPoints="1"/>
            </p:cNvSpPr>
            <p:nvPr/>
          </p:nvSpPr>
          <p:spPr>
            <a:xfrm>
              <a:off x="9475" y="4464"/>
              <a:ext cx="439" cy="499"/>
            </a:xfrm>
            <a:custGeom>
              <a:avLst/>
              <a:gdLst/>
              <a:ahLst/>
              <a:cxnLst/>
              <a:rect l="0" t="0" r="0" b="0"/>
              <a:pathLst>
                <a:path w="44" h="50">
                  <a:moveTo>
                    <a:pt x="10" y="30"/>
                  </a:moveTo>
                  <a:cubicBezTo>
                    <a:pt x="10" y="30"/>
                    <a:pt x="9" y="29"/>
                    <a:pt x="9" y="29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9"/>
                  </a:cubicBezTo>
                  <a:cubicBezTo>
                    <a:pt x="19" y="29"/>
                    <a:pt x="18" y="30"/>
                    <a:pt x="18" y="30"/>
                  </a:cubicBezTo>
                  <a:cubicBezTo>
                    <a:pt x="10" y="30"/>
                    <a:pt x="10" y="30"/>
                    <a:pt x="10" y="30"/>
                  </a:cubicBezTo>
                  <a:close/>
                  <a:moveTo>
                    <a:pt x="34" y="33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41"/>
                    <a:pt x="39" y="41"/>
                    <a:pt x="38" y="42"/>
                  </a:cubicBezTo>
                  <a:cubicBezTo>
                    <a:pt x="38" y="42"/>
                    <a:pt x="37" y="42"/>
                    <a:pt x="37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5"/>
                    <a:pt x="32" y="45"/>
                  </a:cubicBezTo>
                  <a:cubicBezTo>
                    <a:pt x="31" y="45"/>
                    <a:pt x="31" y="45"/>
                    <a:pt x="31" y="44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5"/>
                    <a:pt x="25" y="45"/>
                    <a:pt x="24" y="45"/>
                  </a:cubicBezTo>
                  <a:cubicBezTo>
                    <a:pt x="24" y="45"/>
                    <a:pt x="23" y="45"/>
                    <a:pt x="23" y="44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8" y="42"/>
                    <a:pt x="18" y="41"/>
                  </a:cubicBezTo>
                  <a:cubicBezTo>
                    <a:pt x="18" y="41"/>
                    <a:pt x="18" y="40"/>
                    <a:pt x="18" y="4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1"/>
                    <a:pt x="22" y="30"/>
                  </a:cubicBezTo>
                  <a:cubicBezTo>
                    <a:pt x="22" y="29"/>
                    <a:pt x="22" y="27"/>
                    <a:pt x="24" y="26"/>
                  </a:cubicBezTo>
                  <a:cubicBezTo>
                    <a:pt x="25" y="25"/>
                    <a:pt x="26" y="24"/>
                    <a:pt x="28" y="24"/>
                  </a:cubicBezTo>
                  <a:cubicBezTo>
                    <a:pt x="30" y="24"/>
                    <a:pt x="32" y="25"/>
                    <a:pt x="33" y="26"/>
                  </a:cubicBezTo>
                  <a:cubicBezTo>
                    <a:pt x="34" y="27"/>
                    <a:pt x="35" y="29"/>
                    <a:pt x="35" y="30"/>
                  </a:cubicBezTo>
                  <a:cubicBezTo>
                    <a:pt x="35" y="31"/>
                    <a:pt x="35" y="32"/>
                    <a:pt x="34" y="33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5"/>
                    <a:pt x="29" y="35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2"/>
                    <a:pt x="32" y="30"/>
                  </a:cubicBezTo>
                  <a:cubicBezTo>
                    <a:pt x="32" y="29"/>
                    <a:pt x="32" y="28"/>
                    <a:pt x="31" y="27"/>
                  </a:cubicBezTo>
                  <a:cubicBezTo>
                    <a:pt x="30" y="27"/>
                    <a:pt x="29" y="26"/>
                    <a:pt x="28" y="26"/>
                  </a:cubicBezTo>
                  <a:cubicBezTo>
                    <a:pt x="27" y="26"/>
                    <a:pt x="26" y="27"/>
                    <a:pt x="25" y="27"/>
                  </a:cubicBezTo>
                  <a:cubicBezTo>
                    <a:pt x="24" y="28"/>
                    <a:pt x="24" y="29"/>
                    <a:pt x="24" y="30"/>
                  </a:cubicBezTo>
                  <a:cubicBezTo>
                    <a:pt x="24" y="31"/>
                    <a:pt x="24" y="32"/>
                    <a:pt x="25" y="33"/>
                  </a:cubicBezTo>
                  <a:close/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6"/>
                    <a:pt x="31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9"/>
                    <a:pt x="24" y="39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6"/>
                    <a:pt x="24" y="35"/>
                  </a:cubicBezTo>
                  <a:close/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4" y="15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6"/>
                    <a:pt x="43" y="47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9"/>
                    <a:pt x="40" y="50"/>
                    <a:pt x="38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3" y="50"/>
                    <a:pt x="2" y="49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5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5"/>
                    <a:pt x="27" y="14"/>
                    <a:pt x="27" y="12"/>
                  </a:cubicBezTo>
                  <a:cubicBezTo>
                    <a:pt x="27" y="4"/>
                    <a:pt x="27" y="4"/>
                    <a:pt x="27" y="4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3"/>
                    <a:pt x="9" y="13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4" y="13"/>
                  </a:cubicBezTo>
                  <a:cubicBezTo>
                    <a:pt x="24" y="13"/>
                    <a:pt x="23" y="14"/>
                    <a:pt x="23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08190" y="2303463"/>
            <a:ext cx="704850" cy="704850"/>
            <a:chOff x="3185" y="3729"/>
            <a:chExt cx="1110" cy="1110"/>
          </a:xfrm>
        </p:grpSpPr>
        <p:sp>
          <p:nvSpPr>
            <p:cNvPr id="24" name="椭圆 23"/>
            <p:cNvSpPr/>
            <p:nvPr/>
          </p:nvSpPr>
          <p:spPr>
            <a:xfrm>
              <a:off x="3185" y="3729"/>
              <a:ext cx="1111" cy="11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03" name="任意多边形 39102"/>
            <p:cNvSpPr>
              <a:spLocks noEditPoints="1"/>
            </p:cNvSpPr>
            <p:nvPr/>
          </p:nvSpPr>
          <p:spPr>
            <a:xfrm>
              <a:off x="3434" y="4111"/>
              <a:ext cx="613" cy="430"/>
            </a:xfrm>
            <a:custGeom>
              <a:avLst/>
              <a:gdLst/>
              <a:ahLst/>
              <a:cxnLst/>
              <a:rect l="0" t="0" r="0" b="0"/>
              <a:pathLst>
                <a:path w="61" h="4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5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7" y="0"/>
                    <a:pt x="8" y="0"/>
                  </a:cubicBezTo>
                  <a:close/>
                  <a:moveTo>
                    <a:pt x="15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2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4"/>
                    <a:pt x="15" y="24"/>
                  </a:cubicBezTo>
                  <a:close/>
                  <a:moveTo>
                    <a:pt x="24" y="19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19"/>
                    <a:pt x="24" y="19"/>
                  </a:cubicBezTo>
                  <a:close/>
                  <a:moveTo>
                    <a:pt x="28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33" y="14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4"/>
                    <a:pt x="33" y="14"/>
                  </a:cubicBezTo>
                  <a:close/>
                  <a:moveTo>
                    <a:pt x="37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6"/>
                    <a:pt x="37" y="16"/>
                    <a:pt x="37" y="16"/>
                  </a:cubicBezTo>
                  <a:close/>
                  <a:moveTo>
                    <a:pt x="42" y="9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2" y="9"/>
                  </a:cubicBezTo>
                  <a:close/>
                  <a:moveTo>
                    <a:pt x="46" y="11"/>
                  </a:moveTo>
                  <a:cubicBezTo>
                    <a:pt x="46" y="11"/>
                    <a:pt x="46" y="11"/>
                    <a:pt x="46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11"/>
                    <a:pt x="46" y="11"/>
                    <a:pt x="46" y="11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6"/>
                    <a:pt x="18" y="26"/>
                    <a:pt x="18" y="26"/>
                  </a:cubicBezTo>
                  <a:close/>
                  <a:moveTo>
                    <a:pt x="2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40"/>
                    <a:pt x="1" y="39"/>
                    <a:pt x="2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1" y="39"/>
                    <a:pt x="61" y="40"/>
                    <a:pt x="61" y="41"/>
                  </a:cubicBezTo>
                  <a:cubicBezTo>
                    <a:pt x="61" y="42"/>
                    <a:pt x="61" y="43"/>
                    <a:pt x="60" y="43"/>
                  </a:cubicBezTo>
                  <a:cubicBezTo>
                    <a:pt x="2" y="43"/>
                    <a:pt x="2" y="43"/>
                    <a:pt x="2" y="43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V="1">
            <a:off x="7834630" y="-13970"/>
            <a:ext cx="0" cy="6868795"/>
          </a:xfrm>
          <a:prstGeom prst="line">
            <a:avLst/>
          </a:prstGeom>
          <a:ln w="12700" cmpd="sng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767955" y="2585720"/>
            <a:ext cx="140335" cy="14033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764145" y="4138930"/>
            <a:ext cx="140335" cy="14033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767955" y="5692140"/>
            <a:ext cx="140335" cy="14033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7813224" y="2670810"/>
            <a:ext cx="815791" cy="3091180"/>
            <a:chOff x="11531" y="3854"/>
            <a:chExt cx="2058" cy="4868"/>
          </a:xfrm>
        </p:grpSpPr>
        <p:cxnSp>
          <p:nvCxnSpPr>
            <p:cNvPr id="25" name="直接连接符 24"/>
            <p:cNvCxnSpPr>
              <a:stCxn id="24" idx="6"/>
            </p:cNvCxnSpPr>
            <p:nvPr/>
          </p:nvCxnSpPr>
          <p:spPr>
            <a:xfrm>
              <a:off x="11531" y="3854"/>
              <a:ext cx="2004" cy="0"/>
            </a:xfrm>
            <a:prstGeom prst="line">
              <a:avLst/>
            </a:prstGeom>
            <a:ln w="12700">
              <a:solidFill>
                <a:srgbClr val="FF6600"/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1585" y="6276"/>
              <a:ext cx="2004" cy="0"/>
            </a:xfrm>
            <a:prstGeom prst="line">
              <a:avLst/>
            </a:prstGeom>
            <a:ln w="12700">
              <a:solidFill>
                <a:srgbClr val="FF6600"/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585" y="8722"/>
              <a:ext cx="2004" cy="0"/>
            </a:xfrm>
            <a:prstGeom prst="line">
              <a:avLst/>
            </a:prstGeom>
            <a:ln w="12700">
              <a:solidFill>
                <a:srgbClr val="FF6600"/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029575" y="2813050"/>
            <a:ext cx="4098925" cy="3352800"/>
            <a:chOff x="12663" y="4430"/>
            <a:chExt cx="6455" cy="5280"/>
          </a:xfrm>
        </p:grpSpPr>
        <p:pic>
          <p:nvPicPr>
            <p:cNvPr id="2" name="图片 1" descr="2017.8.9-眨眼正面翘手（浅蓝色）-500x500px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40000">
              <a:off x="14764" y="5001"/>
              <a:ext cx="4354" cy="438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2663" y="4430"/>
              <a:ext cx="3220" cy="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559560" y="771525"/>
            <a:ext cx="8492490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5865" y="88773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业绩标准划分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46225" y="1308735"/>
            <a:ext cx="849757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46225" y="190436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46225" y="249999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546225" y="309562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46225" y="3691255"/>
            <a:ext cx="84975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35175" y="1121410"/>
            <a:ext cx="1605280" cy="2501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业绩分类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不合格（需提升）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合格（符合要求）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优秀（杰出）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06900" y="1121410"/>
            <a:ext cx="3561080" cy="2501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定 义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未达到预期的要求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持续的满足业绩要求，有时候超越预期目标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持续的高业绩创造者，超越要求并远胜目标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943975" y="1121410"/>
            <a:ext cx="681355" cy="2501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备 注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10%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≤15%</a:t>
            </a:r>
          </a:p>
        </p:txBody>
      </p:sp>
      <p:sp>
        <p:nvSpPr>
          <p:cNvPr id="18" name="矩形 17"/>
          <p:cNvSpPr/>
          <p:nvPr/>
        </p:nvSpPr>
        <p:spPr>
          <a:xfrm>
            <a:off x="1564005" y="4403725"/>
            <a:ext cx="8492490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349626" y="4494530"/>
            <a:ext cx="4895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基于盘点人员过去1年的工作绩效按照以下分类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550670" y="4940935"/>
            <a:ext cx="849757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550670" y="553656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50670" y="6132195"/>
            <a:ext cx="84975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824990" y="5102225"/>
            <a:ext cx="86309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需提升（10%左右）                                          符合要求                                        杰出（≤15%）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</a:p>
        </p:txBody>
      </p:sp>
      <p:sp>
        <p:nvSpPr>
          <p:cNvPr id="38952" name="任意多边形 38951"/>
          <p:cNvSpPr>
            <a:spLocks noEditPoints="1"/>
          </p:cNvSpPr>
          <p:nvPr/>
        </p:nvSpPr>
        <p:spPr>
          <a:xfrm>
            <a:off x="1629183" y="2657139"/>
            <a:ext cx="319671" cy="285115"/>
          </a:xfrm>
          <a:custGeom>
            <a:avLst/>
            <a:gdLst/>
            <a:ahLst/>
            <a:cxnLst/>
            <a:rect l="0" t="0" r="0" b="0"/>
            <a:pathLst>
              <a:path w="50" h="45">
                <a:moveTo>
                  <a:pt x="2" y="45"/>
                </a:moveTo>
                <a:cubicBezTo>
                  <a:pt x="1" y="45"/>
                  <a:pt x="0" y="44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9" y="41"/>
                  <a:pt x="50" y="42"/>
                  <a:pt x="50" y="43"/>
                </a:cubicBezTo>
                <a:cubicBezTo>
                  <a:pt x="50" y="44"/>
                  <a:pt x="49" y="45"/>
                  <a:pt x="48" y="45"/>
                </a:cubicBezTo>
                <a:cubicBezTo>
                  <a:pt x="2" y="45"/>
                  <a:pt x="2" y="45"/>
                  <a:pt x="2" y="45"/>
                </a:cubicBezTo>
                <a:close/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7" y="10"/>
                </a:cubicBezTo>
                <a:cubicBezTo>
                  <a:pt x="8" y="10"/>
                  <a:pt x="9" y="11"/>
                  <a:pt x="9" y="12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8"/>
                  <a:pt x="8" y="39"/>
                  <a:pt x="7" y="39"/>
                </a:cubicBezTo>
                <a:cubicBezTo>
                  <a:pt x="6" y="39"/>
                  <a:pt x="5" y="38"/>
                  <a:pt x="5" y="37"/>
                </a:cubicBezTo>
                <a:cubicBezTo>
                  <a:pt x="5" y="12"/>
                  <a:pt x="5" y="12"/>
                  <a:pt x="5" y="12"/>
                </a:cubicBezTo>
                <a:close/>
                <a:moveTo>
                  <a:pt x="40" y="8"/>
                </a:moveTo>
                <a:cubicBezTo>
                  <a:pt x="40" y="8"/>
                  <a:pt x="40" y="8"/>
                  <a:pt x="40" y="8"/>
                </a:cubicBezTo>
                <a:cubicBezTo>
                  <a:pt x="40" y="7"/>
                  <a:pt x="41" y="6"/>
                  <a:pt x="42" y="6"/>
                </a:cubicBezTo>
                <a:cubicBezTo>
                  <a:pt x="43" y="6"/>
                  <a:pt x="44" y="7"/>
                  <a:pt x="44" y="8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38"/>
                  <a:pt x="43" y="39"/>
                  <a:pt x="42" y="39"/>
                </a:cubicBezTo>
                <a:cubicBezTo>
                  <a:pt x="41" y="39"/>
                  <a:pt x="40" y="38"/>
                  <a:pt x="40" y="37"/>
                </a:cubicBezTo>
                <a:cubicBezTo>
                  <a:pt x="40" y="8"/>
                  <a:pt x="40" y="8"/>
                  <a:pt x="40" y="8"/>
                </a:cubicBezTo>
                <a:close/>
                <a:moveTo>
                  <a:pt x="32" y="2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2" y="0"/>
                  <a:pt x="34" y="0"/>
                </a:cubicBezTo>
                <a:cubicBezTo>
                  <a:pt x="35" y="0"/>
                  <a:pt x="35" y="1"/>
                  <a:pt x="35" y="2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8"/>
                  <a:pt x="35" y="39"/>
                  <a:pt x="34" y="39"/>
                </a:cubicBezTo>
                <a:cubicBezTo>
                  <a:pt x="32" y="39"/>
                  <a:pt x="32" y="38"/>
                  <a:pt x="32" y="37"/>
                </a:cubicBezTo>
                <a:cubicBezTo>
                  <a:pt x="32" y="2"/>
                  <a:pt x="32" y="2"/>
                  <a:pt x="32" y="2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4"/>
                  <a:pt x="24" y="13"/>
                  <a:pt x="25" y="13"/>
                </a:cubicBezTo>
                <a:cubicBezTo>
                  <a:pt x="26" y="13"/>
                  <a:pt x="27" y="14"/>
                  <a:pt x="27" y="15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8"/>
                  <a:pt x="26" y="39"/>
                  <a:pt x="25" y="39"/>
                </a:cubicBezTo>
                <a:cubicBezTo>
                  <a:pt x="24" y="39"/>
                  <a:pt x="23" y="38"/>
                  <a:pt x="23" y="37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14" y="24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2"/>
                  <a:pt x="15" y="22"/>
                  <a:pt x="16" y="22"/>
                </a:cubicBezTo>
                <a:cubicBezTo>
                  <a:pt x="17" y="22"/>
                  <a:pt x="18" y="22"/>
                  <a:pt x="18" y="24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8"/>
                  <a:pt x="17" y="39"/>
                  <a:pt x="16" y="39"/>
                </a:cubicBezTo>
                <a:cubicBezTo>
                  <a:pt x="15" y="39"/>
                  <a:pt x="14" y="38"/>
                  <a:pt x="14" y="37"/>
                </a:cubicBezTo>
                <a:cubicBezTo>
                  <a:pt x="14" y="24"/>
                  <a:pt x="14" y="24"/>
                  <a:pt x="14" y="24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53" name="任意多边形 38952"/>
          <p:cNvSpPr>
            <a:spLocks noEditPoints="1"/>
          </p:cNvSpPr>
          <p:nvPr/>
        </p:nvSpPr>
        <p:spPr>
          <a:xfrm>
            <a:off x="1631711" y="3251499"/>
            <a:ext cx="323477" cy="285115"/>
          </a:xfrm>
          <a:custGeom>
            <a:avLst/>
            <a:gdLst/>
            <a:ahLst/>
            <a:cxnLst/>
            <a:rect l="0" t="0" r="0" b="0"/>
            <a:pathLst>
              <a:path w="51" h="45">
                <a:moveTo>
                  <a:pt x="23" y="15"/>
                </a:moveTo>
                <a:cubicBezTo>
                  <a:pt x="23" y="14"/>
                  <a:pt x="24" y="13"/>
                  <a:pt x="25" y="13"/>
                </a:cubicBezTo>
                <a:cubicBezTo>
                  <a:pt x="26" y="13"/>
                  <a:pt x="27" y="14"/>
                  <a:pt x="27" y="15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8"/>
                  <a:pt x="26" y="39"/>
                  <a:pt x="25" y="39"/>
                </a:cubicBezTo>
                <a:cubicBezTo>
                  <a:pt x="24" y="39"/>
                  <a:pt x="23" y="38"/>
                  <a:pt x="23" y="37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40" y="30"/>
                </a:moveTo>
                <a:cubicBezTo>
                  <a:pt x="40" y="30"/>
                  <a:pt x="40" y="30"/>
                  <a:pt x="40" y="30"/>
                </a:cubicBezTo>
                <a:cubicBezTo>
                  <a:pt x="40" y="29"/>
                  <a:pt x="41" y="28"/>
                  <a:pt x="42" y="28"/>
                </a:cubicBezTo>
                <a:cubicBezTo>
                  <a:pt x="43" y="28"/>
                  <a:pt x="44" y="29"/>
                  <a:pt x="44" y="30"/>
                </a:cubicBezTo>
                <a:cubicBezTo>
                  <a:pt x="44" y="34"/>
                  <a:pt x="44" y="34"/>
                  <a:pt x="44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1" y="35"/>
                  <a:pt x="51" y="36"/>
                </a:cubicBezTo>
                <a:cubicBezTo>
                  <a:pt x="51" y="37"/>
                  <a:pt x="50" y="38"/>
                  <a:pt x="49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4"/>
                  <a:pt x="43" y="45"/>
                  <a:pt x="42" y="45"/>
                </a:cubicBezTo>
                <a:cubicBezTo>
                  <a:pt x="41" y="45"/>
                  <a:pt x="40" y="44"/>
                  <a:pt x="40" y="43"/>
                </a:cubicBezTo>
                <a:cubicBezTo>
                  <a:pt x="40" y="38"/>
                  <a:pt x="40" y="38"/>
                  <a:pt x="40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5" y="38"/>
                  <a:pt x="34" y="37"/>
                  <a:pt x="34" y="36"/>
                </a:cubicBezTo>
                <a:cubicBezTo>
                  <a:pt x="34" y="35"/>
                  <a:pt x="35" y="34"/>
                  <a:pt x="36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0"/>
                  <a:pt x="40" y="30"/>
                  <a:pt x="40" y="30"/>
                </a:cubicBezTo>
                <a:close/>
                <a:moveTo>
                  <a:pt x="14" y="24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2"/>
                  <a:pt x="15" y="22"/>
                  <a:pt x="16" y="22"/>
                </a:cubicBezTo>
                <a:cubicBezTo>
                  <a:pt x="17" y="22"/>
                  <a:pt x="18" y="22"/>
                  <a:pt x="18" y="24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8"/>
                  <a:pt x="17" y="39"/>
                  <a:pt x="16" y="39"/>
                </a:cubicBezTo>
                <a:cubicBezTo>
                  <a:pt x="15" y="39"/>
                  <a:pt x="14" y="38"/>
                  <a:pt x="14" y="37"/>
                </a:cubicBezTo>
                <a:cubicBezTo>
                  <a:pt x="14" y="24"/>
                  <a:pt x="14" y="24"/>
                  <a:pt x="14" y="24"/>
                </a:cubicBezTo>
                <a:close/>
                <a:moveTo>
                  <a:pt x="2" y="45"/>
                </a:move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4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0" y="41"/>
                  <a:pt x="31" y="42"/>
                  <a:pt x="31" y="43"/>
                </a:cubicBezTo>
                <a:cubicBezTo>
                  <a:pt x="31" y="44"/>
                  <a:pt x="30" y="45"/>
                  <a:pt x="29" y="45"/>
                </a:cubicBezTo>
                <a:cubicBezTo>
                  <a:pt x="2" y="45"/>
                  <a:pt x="2" y="45"/>
                  <a:pt x="2" y="45"/>
                </a:cubicBezTo>
                <a:close/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7" y="10"/>
                </a:cubicBezTo>
                <a:cubicBezTo>
                  <a:pt x="8" y="10"/>
                  <a:pt x="9" y="11"/>
                  <a:pt x="9" y="12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8"/>
                  <a:pt x="8" y="39"/>
                  <a:pt x="7" y="39"/>
                </a:cubicBezTo>
                <a:cubicBezTo>
                  <a:pt x="6" y="39"/>
                  <a:pt x="5" y="38"/>
                  <a:pt x="5" y="37"/>
                </a:cubicBezTo>
                <a:cubicBezTo>
                  <a:pt x="5" y="12"/>
                  <a:pt x="5" y="12"/>
                  <a:pt x="5" y="12"/>
                </a:cubicBezTo>
                <a:close/>
                <a:moveTo>
                  <a:pt x="41" y="8"/>
                </a:move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1" y="6"/>
                  <a:pt x="42" y="6"/>
                </a:cubicBezTo>
                <a:cubicBezTo>
                  <a:pt x="43" y="6"/>
                  <a:pt x="44" y="7"/>
                  <a:pt x="44" y="8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24"/>
                  <a:pt x="43" y="25"/>
                  <a:pt x="42" y="25"/>
                </a:cubicBezTo>
                <a:cubicBezTo>
                  <a:pt x="41" y="25"/>
                  <a:pt x="41" y="24"/>
                  <a:pt x="41" y="23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32" y="2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5" y="27"/>
                  <a:pt x="34" y="27"/>
                </a:cubicBezTo>
                <a:cubicBezTo>
                  <a:pt x="33" y="27"/>
                  <a:pt x="32" y="26"/>
                  <a:pt x="32" y="25"/>
                </a:cubicBezTo>
                <a:cubicBezTo>
                  <a:pt x="32" y="2"/>
                  <a:pt x="32" y="2"/>
                  <a:pt x="32" y="2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56" name="任意多边形 38955"/>
          <p:cNvSpPr>
            <a:spLocks noEditPoints="1"/>
          </p:cNvSpPr>
          <p:nvPr/>
        </p:nvSpPr>
        <p:spPr>
          <a:xfrm>
            <a:off x="1631950" y="2056101"/>
            <a:ext cx="317134" cy="291793"/>
          </a:xfrm>
          <a:custGeom>
            <a:avLst/>
            <a:gdLst/>
            <a:ahLst/>
            <a:cxnLst/>
            <a:rect l="0" t="0" r="0" b="0"/>
            <a:pathLst>
              <a:path w="50" h="46">
                <a:moveTo>
                  <a:pt x="14" y="24"/>
                </a:moveTo>
                <a:cubicBezTo>
                  <a:pt x="14" y="23"/>
                  <a:pt x="15" y="22"/>
                  <a:pt x="16" y="22"/>
                </a:cubicBezTo>
                <a:cubicBezTo>
                  <a:pt x="17" y="22"/>
                  <a:pt x="18" y="23"/>
                  <a:pt x="18" y="24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9"/>
                  <a:pt x="17" y="39"/>
                  <a:pt x="16" y="39"/>
                </a:cubicBezTo>
                <a:cubicBezTo>
                  <a:pt x="15" y="39"/>
                  <a:pt x="14" y="39"/>
                  <a:pt x="14" y="38"/>
                </a:cubicBezTo>
                <a:cubicBezTo>
                  <a:pt x="14" y="24"/>
                  <a:pt x="14" y="24"/>
                  <a:pt x="14" y="24"/>
                </a:cubicBezTo>
                <a:close/>
                <a:moveTo>
                  <a:pt x="47" y="31"/>
                </a:moveTo>
                <a:cubicBezTo>
                  <a:pt x="47" y="31"/>
                  <a:pt x="47" y="31"/>
                  <a:pt x="47" y="31"/>
                </a:cubicBezTo>
                <a:cubicBezTo>
                  <a:pt x="47" y="30"/>
                  <a:pt x="49" y="30"/>
                  <a:pt x="49" y="31"/>
                </a:cubicBezTo>
                <a:cubicBezTo>
                  <a:pt x="50" y="32"/>
                  <a:pt x="50" y="33"/>
                  <a:pt x="49" y="34"/>
                </a:cubicBezTo>
                <a:cubicBezTo>
                  <a:pt x="45" y="38"/>
                  <a:pt x="45" y="38"/>
                  <a:pt x="45" y="38"/>
                </a:cubicBezTo>
                <a:cubicBezTo>
                  <a:pt x="49" y="42"/>
                  <a:pt x="49" y="42"/>
                  <a:pt x="49" y="42"/>
                </a:cubicBezTo>
                <a:cubicBezTo>
                  <a:pt x="50" y="43"/>
                  <a:pt x="50" y="44"/>
                  <a:pt x="49" y="45"/>
                </a:cubicBezTo>
                <a:cubicBezTo>
                  <a:pt x="49" y="46"/>
                  <a:pt x="47" y="46"/>
                  <a:pt x="47" y="45"/>
                </a:cubicBezTo>
                <a:cubicBezTo>
                  <a:pt x="43" y="41"/>
                  <a:pt x="43" y="41"/>
                  <a:pt x="43" y="41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6"/>
                  <a:pt x="36" y="46"/>
                  <a:pt x="36" y="45"/>
                </a:cubicBezTo>
                <a:cubicBezTo>
                  <a:pt x="35" y="44"/>
                  <a:pt x="35" y="43"/>
                  <a:pt x="36" y="42"/>
                </a:cubicBezTo>
                <a:cubicBezTo>
                  <a:pt x="40" y="38"/>
                  <a:pt x="40" y="38"/>
                  <a:pt x="40" y="38"/>
                </a:cubicBezTo>
                <a:cubicBezTo>
                  <a:pt x="36" y="34"/>
                  <a:pt x="36" y="34"/>
                  <a:pt x="36" y="34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0"/>
                  <a:pt x="38" y="30"/>
                  <a:pt x="38" y="31"/>
                </a:cubicBezTo>
                <a:cubicBezTo>
                  <a:pt x="43" y="35"/>
                  <a:pt x="43" y="35"/>
                  <a:pt x="43" y="35"/>
                </a:cubicBezTo>
                <a:cubicBezTo>
                  <a:pt x="47" y="31"/>
                  <a:pt x="47" y="31"/>
                  <a:pt x="47" y="31"/>
                </a:cubicBezTo>
                <a:close/>
                <a:moveTo>
                  <a:pt x="2" y="45"/>
                </a:move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4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4"/>
                  <a:pt x="31" y="45"/>
                  <a:pt x="29" y="45"/>
                </a:cubicBezTo>
                <a:cubicBezTo>
                  <a:pt x="2" y="45"/>
                  <a:pt x="2" y="45"/>
                  <a:pt x="2" y="45"/>
                </a:cubicBezTo>
                <a:close/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7" y="10"/>
                </a:cubicBezTo>
                <a:cubicBezTo>
                  <a:pt x="8" y="10"/>
                  <a:pt x="9" y="11"/>
                  <a:pt x="9" y="12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9"/>
                  <a:pt x="8" y="39"/>
                  <a:pt x="7" y="39"/>
                </a:cubicBezTo>
                <a:cubicBezTo>
                  <a:pt x="6" y="39"/>
                  <a:pt x="5" y="39"/>
                  <a:pt x="5" y="38"/>
                </a:cubicBezTo>
                <a:cubicBezTo>
                  <a:pt x="5" y="12"/>
                  <a:pt x="5" y="12"/>
                  <a:pt x="5" y="12"/>
                </a:cubicBezTo>
                <a:close/>
                <a:moveTo>
                  <a:pt x="41" y="8"/>
                </a:move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6"/>
                  <a:pt x="43" y="6"/>
                </a:cubicBezTo>
                <a:cubicBezTo>
                  <a:pt x="44" y="6"/>
                  <a:pt x="45" y="7"/>
                  <a:pt x="45" y="8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6"/>
                  <a:pt x="44" y="27"/>
                  <a:pt x="43" y="27"/>
                </a:cubicBezTo>
                <a:cubicBezTo>
                  <a:pt x="42" y="27"/>
                  <a:pt x="41" y="26"/>
                  <a:pt x="41" y="25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32" y="2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5" y="27"/>
                  <a:pt x="34" y="27"/>
                </a:cubicBezTo>
                <a:cubicBezTo>
                  <a:pt x="33" y="27"/>
                  <a:pt x="32" y="26"/>
                  <a:pt x="32" y="25"/>
                </a:cubicBezTo>
                <a:cubicBezTo>
                  <a:pt x="32" y="2"/>
                  <a:pt x="32" y="2"/>
                  <a:pt x="32" y="2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4"/>
                  <a:pt x="25" y="14"/>
                </a:cubicBezTo>
                <a:cubicBezTo>
                  <a:pt x="26" y="14"/>
                  <a:pt x="27" y="15"/>
                  <a:pt x="27" y="1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39"/>
                  <a:pt x="26" y="39"/>
                  <a:pt x="25" y="39"/>
                </a:cubicBezTo>
                <a:cubicBezTo>
                  <a:pt x="24" y="39"/>
                  <a:pt x="23" y="39"/>
                  <a:pt x="23" y="38"/>
                </a:cubicBezTo>
                <a:cubicBezTo>
                  <a:pt x="23" y="16"/>
                  <a:pt x="23" y="16"/>
                  <a:pt x="23" y="16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8029575" y="2813050"/>
            <a:ext cx="3959225" cy="3352800"/>
            <a:chOff x="12645" y="4430"/>
            <a:chExt cx="6235" cy="5280"/>
          </a:xfrm>
        </p:grpSpPr>
        <p:pic>
          <p:nvPicPr>
            <p:cNvPr id="25" name="图片 24" descr="2017.8.9-捧脸惊喜（浅蓝色）-500x500px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280000">
              <a:off x="15040" y="5236"/>
              <a:ext cx="3840" cy="4293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12645" y="4430"/>
              <a:ext cx="3220" cy="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559560" y="771525"/>
            <a:ext cx="8492490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5865" y="88773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潜力标准划分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46225" y="1308735"/>
            <a:ext cx="849757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46225" y="190436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46225" y="249999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546225" y="309562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46225" y="3691255"/>
            <a:ext cx="84975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346325" y="1121410"/>
            <a:ext cx="1071880" cy="2501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潜力</a:t>
            </a: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分类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高潜力人才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中潜力人才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低潜力人才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56300" y="1121410"/>
            <a:ext cx="3561080" cy="2501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定 义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未达到预期的要求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持续的满足业绩要求，有时候超越预期目标</a:t>
            </a:r>
          </a:p>
          <a:p>
            <a:pPr lvl="0" algn="ctr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持续的高业绩创造者，超越要求并远胜目标</a:t>
            </a:r>
          </a:p>
        </p:txBody>
      </p:sp>
      <p:sp>
        <p:nvSpPr>
          <p:cNvPr id="18" name="矩形 17"/>
          <p:cNvSpPr/>
          <p:nvPr/>
        </p:nvSpPr>
        <p:spPr>
          <a:xfrm>
            <a:off x="1564005" y="4403725"/>
            <a:ext cx="8492490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991611" y="4494530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将盘点对象的发展潜力做如下分类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1550670" y="4940935"/>
            <a:ext cx="849757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550670" y="5536565"/>
            <a:ext cx="8497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50670" y="6132195"/>
            <a:ext cx="84975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824990" y="5102225"/>
            <a:ext cx="86309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低潜力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（10%左右）                                        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中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潜力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              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高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潜力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（≤15%）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737360" y="2112010"/>
            <a:ext cx="596900" cy="154940"/>
            <a:chOff x="2690" y="3326"/>
            <a:chExt cx="940" cy="244"/>
          </a:xfrm>
        </p:grpSpPr>
        <p:sp>
          <p:nvSpPr>
            <p:cNvPr id="2" name="五角星 1"/>
            <p:cNvSpPr/>
            <p:nvPr/>
          </p:nvSpPr>
          <p:spPr>
            <a:xfrm>
              <a:off x="3386" y="3326"/>
              <a:ext cx="244" cy="244"/>
            </a:xfrm>
            <a:prstGeom prst="star5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五角星 3"/>
            <p:cNvSpPr/>
            <p:nvPr/>
          </p:nvSpPr>
          <p:spPr>
            <a:xfrm>
              <a:off x="3038" y="3326"/>
              <a:ext cx="244" cy="244"/>
            </a:xfrm>
            <a:prstGeom prst="star5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五角星 5"/>
            <p:cNvSpPr/>
            <p:nvPr/>
          </p:nvSpPr>
          <p:spPr>
            <a:xfrm>
              <a:off x="2690" y="3326"/>
              <a:ext cx="244" cy="244"/>
            </a:xfrm>
            <a:prstGeom prst="star5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37360" y="2708275"/>
            <a:ext cx="375920" cy="154940"/>
            <a:chOff x="2690" y="3326"/>
            <a:chExt cx="592" cy="244"/>
          </a:xfrm>
        </p:grpSpPr>
        <p:sp>
          <p:nvSpPr>
            <p:cNvPr id="27" name="五角星 26"/>
            <p:cNvSpPr/>
            <p:nvPr/>
          </p:nvSpPr>
          <p:spPr>
            <a:xfrm>
              <a:off x="3038" y="3326"/>
              <a:ext cx="244" cy="244"/>
            </a:xfrm>
            <a:prstGeom prst="star5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五角星 27"/>
            <p:cNvSpPr/>
            <p:nvPr/>
          </p:nvSpPr>
          <p:spPr>
            <a:xfrm>
              <a:off x="2690" y="3326"/>
              <a:ext cx="244" cy="244"/>
            </a:xfrm>
            <a:prstGeom prst="star5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五角星 30"/>
          <p:cNvSpPr/>
          <p:nvPr/>
        </p:nvSpPr>
        <p:spPr>
          <a:xfrm>
            <a:off x="1737360" y="3301365"/>
            <a:ext cx="154940" cy="154940"/>
          </a:xfrm>
          <a:prstGeom prst="star5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345" y="233680"/>
            <a:ext cx="11750675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1710055" y="1186815"/>
            <a:ext cx="10234930" cy="1043940"/>
            <a:chOff x="2893" y="1729"/>
            <a:chExt cx="16118" cy="164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893" y="1729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93" y="2277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893" y="2825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893" y="3373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>
            <a:off x="314960" y="2604135"/>
            <a:ext cx="11757660" cy="0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710055" y="2990215"/>
            <a:ext cx="10234930" cy="1043940"/>
            <a:chOff x="2893" y="4569"/>
            <a:chExt cx="16118" cy="1644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893" y="4569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893" y="5117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893" y="5665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893" y="6213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接连接符 45"/>
          <p:cNvCxnSpPr/>
          <p:nvPr/>
        </p:nvCxnSpPr>
        <p:spPr>
          <a:xfrm>
            <a:off x="314960" y="4432935"/>
            <a:ext cx="11757660" cy="0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1710055" y="4793615"/>
            <a:ext cx="10235565" cy="360680"/>
            <a:chOff x="496" y="7409"/>
            <a:chExt cx="18516" cy="56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496" y="7409"/>
              <a:ext cx="185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96" y="7977"/>
              <a:ext cx="185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连接符 51"/>
          <p:cNvCxnSpPr/>
          <p:nvPr/>
        </p:nvCxnSpPr>
        <p:spPr>
          <a:xfrm>
            <a:off x="314960" y="5540375"/>
            <a:ext cx="11757660" cy="0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1710690" y="5939155"/>
            <a:ext cx="10234930" cy="360680"/>
            <a:chOff x="496" y="9113"/>
            <a:chExt cx="18516" cy="568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496" y="9113"/>
              <a:ext cx="185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496" y="9681"/>
              <a:ext cx="185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1710690" y="782955"/>
            <a:ext cx="2639695" cy="17837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1、一般由上级设定目标，自己不做调整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2、很少为自己订立衡量进步的客观标准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3、做事情保守求稳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4、想把工作做好的愿望不强烈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5、针对自己的表现，很少向上级反馈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03225" y="31623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潜力分类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90165" y="31623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低潜力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7523" y="1687195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成就动机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7523" y="357378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学习能力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6423" y="4997450"/>
            <a:ext cx="716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洞察力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6423" y="6102350"/>
            <a:ext cx="716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前瞻力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710690" y="2567940"/>
            <a:ext cx="2919095" cy="17837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1、提高能力、丰富经验的愿望不强烈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2、接受和掌握新知识、新技能的速度慢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3、接受组织规范和标准，坚持使用传统方法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4、对新知识、新技能掌握较死，可迁移性低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5、胸襟不够开阔，很少跟别人分享交流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10690" y="4384040"/>
            <a:ext cx="291909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1、对问题反应较慢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2、注重事实和信息收集，向前看的眼力不够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3、相信传统做法，很少表现出革新意识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10690" y="5514340"/>
            <a:ext cx="305879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1、注重问题的解决，对问题的根源关注不够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2、只关注个人业务范围，限制了看问题的高度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3、认为公司战略离自己太远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15965" y="31623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中潜力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49190" y="744855"/>
            <a:ext cx="2639695" cy="17837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1、主动给自己设定目标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2、主动为自己订立衡量进步的客观标准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3、经过周密盘算后，敢于冒风险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4、表现出把工作做好的愿望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5、关注自己的业绩，主动与上级沟通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949190" y="2567940"/>
            <a:ext cx="3198495" cy="17837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1、重视个人成长，善于从经验中学习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2、能够较快地理解和掌握新知识、新技能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3、经常总结做事情的方法，并取得了进步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4、能够把学到的新知识、新技能用到实际工作中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5、清楚自己的不足，主动向他人请教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49190" y="4384040"/>
            <a:ext cx="277939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1、对问题展现出较强的理解能力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2、在有限的数据和信息下得出较佳决策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3、能够跳出常规模式，并提出更好的方法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49190" y="5514340"/>
            <a:ext cx="194119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1、经常会预测到问题的发生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2、能够跳出画面看画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3、考虑问题有大局观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32265" y="31623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高潜力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365490" y="767080"/>
            <a:ext cx="2639695" cy="17837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1、为自己设定并努力实现挑战性的目标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2、阶段性对自己的进步情况做总结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3、果断正确决策，勇于承担风险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4、表现出把工作做好的强烈愿望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5、对自己的表现是否出色非常关注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65490" y="2590165"/>
            <a:ext cx="3477895" cy="17837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1、个人发展目标明确，对掌握知识、技能的愿望强烈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2、快速在新旧知识、技能间建立联系，掌握速度快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3、整合或改进工作方法、流程，明显提高了效率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4、活用新的知识和技能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5、开放，能否定自己，愿意向不如自己的人学习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65490" y="4406265"/>
            <a:ext cx="277939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1、反应敏捷，快速抓住问题主旨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2、在有限的信息下快速准确地决策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3、挑战原有的思维模式，迅速产生新想法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65490" y="5536565"/>
            <a:ext cx="3198495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1、预测发展趋势，敏锐把握机会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2、站在更高的层次上考虑个人或部门行为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3、时刻关注公司战略，保持业务与战略的一致性</a:t>
            </a:r>
          </a:p>
        </p:txBody>
      </p:sp>
      <p:sp>
        <p:nvSpPr>
          <p:cNvPr id="39020" name="任意多边形 39019"/>
          <p:cNvSpPr>
            <a:spLocks noEditPoints="1"/>
          </p:cNvSpPr>
          <p:nvPr/>
        </p:nvSpPr>
        <p:spPr>
          <a:xfrm>
            <a:off x="786130" y="3218815"/>
            <a:ext cx="316865" cy="279400"/>
          </a:xfrm>
          <a:custGeom>
            <a:avLst/>
            <a:gdLst/>
            <a:ahLst/>
            <a:cxnLst/>
            <a:rect l="0" t="0" r="0" b="0"/>
            <a:pathLst>
              <a:path w="50" h="44">
                <a:moveTo>
                  <a:pt x="41" y="37"/>
                </a:moveTo>
                <a:cubicBezTo>
                  <a:pt x="41" y="7"/>
                  <a:pt x="41" y="7"/>
                  <a:pt x="41" y="7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20"/>
                  <a:pt x="6" y="20"/>
                  <a:pt x="6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4"/>
                  <a:pt x="3" y="24"/>
                  <a:pt x="3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8" y="28"/>
                  <a:pt x="29" y="33"/>
                  <a:pt x="41" y="37"/>
                </a:cubicBezTo>
                <a:close/>
                <a:moveTo>
                  <a:pt x="43" y="39"/>
                </a:moveTo>
                <a:cubicBezTo>
                  <a:pt x="43" y="39"/>
                  <a:pt x="43" y="39"/>
                  <a:pt x="43" y="39"/>
                </a:cubicBezTo>
                <a:cubicBezTo>
                  <a:pt x="43" y="40"/>
                  <a:pt x="43" y="40"/>
                  <a:pt x="44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39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4"/>
                  <a:pt x="45" y="4"/>
                  <a:pt x="45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16"/>
                  <a:pt x="43" y="28"/>
                  <a:pt x="43" y="39"/>
                </a:cubicBezTo>
                <a:close/>
                <a:moveTo>
                  <a:pt x="37" y="10"/>
                </a:moveTo>
                <a:cubicBezTo>
                  <a:pt x="37" y="10"/>
                  <a:pt x="37" y="10"/>
                  <a:pt x="37" y="10"/>
                </a:cubicBezTo>
                <a:cubicBezTo>
                  <a:pt x="38" y="10"/>
                  <a:pt x="39" y="10"/>
                  <a:pt x="39" y="11"/>
                </a:cubicBezTo>
                <a:cubicBezTo>
                  <a:pt x="39" y="11"/>
                  <a:pt x="39" y="12"/>
                  <a:pt x="38" y="1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0" y="22"/>
                  <a:pt x="10" y="21"/>
                </a:cubicBezTo>
                <a:cubicBezTo>
                  <a:pt x="10" y="21"/>
                  <a:pt x="10" y="20"/>
                  <a:pt x="11" y="20"/>
                </a:cubicBezTo>
                <a:cubicBezTo>
                  <a:pt x="37" y="10"/>
                  <a:pt x="37" y="10"/>
                  <a:pt x="37" y="10"/>
                </a:cubicBezTo>
                <a:close/>
                <a:moveTo>
                  <a:pt x="13" y="31"/>
                </a:moveTo>
                <a:cubicBezTo>
                  <a:pt x="13" y="31"/>
                  <a:pt x="13" y="31"/>
                  <a:pt x="13" y="31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3"/>
                  <a:pt x="13" y="33"/>
                  <a:pt x="13" y="34"/>
                </a:cubicBezTo>
                <a:cubicBezTo>
                  <a:pt x="13" y="34"/>
                  <a:pt x="13" y="35"/>
                  <a:pt x="14" y="35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8"/>
                  <a:pt x="24" y="38"/>
                </a:cubicBezTo>
                <a:cubicBezTo>
                  <a:pt x="24" y="39"/>
                  <a:pt x="24" y="39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6" y="38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6"/>
                  <a:pt x="26" y="36"/>
                  <a:pt x="26" y="36"/>
                </a:cubicBezTo>
                <a:cubicBezTo>
                  <a:pt x="13" y="31"/>
                  <a:pt x="13" y="31"/>
                  <a:pt x="13" y="31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40"/>
                  <a:pt x="28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5" y="42"/>
                  <a:pt x="24" y="43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0" y="37"/>
                  <a:pt x="9" y="36"/>
                </a:cubicBezTo>
                <a:cubicBezTo>
                  <a:pt x="9" y="34"/>
                  <a:pt x="9" y="33"/>
                  <a:pt x="9" y="31"/>
                </a:cubicBezTo>
                <a:cubicBezTo>
                  <a:pt x="10" y="29"/>
                  <a:pt x="10" y="29"/>
                  <a:pt x="10" y="29"/>
                </a:cubicBez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1" y="27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6"/>
                  <a:pt x="0" y="25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0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6"/>
                  <a:pt x="2" y="16"/>
                  <a:pt x="3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2"/>
                  <a:pt x="40" y="2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0"/>
                  <a:pt x="43" y="0"/>
                  <a:pt x="4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0"/>
                  <a:pt x="48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2"/>
                  <a:pt x="50" y="3"/>
                  <a:pt x="50" y="4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41"/>
                  <a:pt x="49" y="42"/>
                  <a:pt x="48" y="42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43"/>
                  <a:pt x="46" y="44"/>
                  <a:pt x="45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3" y="44"/>
                  <a:pt x="42" y="43"/>
                  <a:pt x="41" y="42"/>
                </a:cubicBezTo>
                <a:cubicBezTo>
                  <a:pt x="40" y="42"/>
                  <a:pt x="40" y="41"/>
                  <a:pt x="40" y="40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41" y="1"/>
                </a:moveTo>
                <a:cubicBezTo>
                  <a:pt x="41" y="1"/>
                  <a:pt x="41" y="1"/>
                  <a:pt x="41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1" y="1"/>
                  <a:pt x="41" y="1"/>
                  <a:pt x="41" y="1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25" name="任意多边形 39024"/>
          <p:cNvSpPr>
            <a:spLocks noEditPoints="1"/>
          </p:cNvSpPr>
          <p:nvPr/>
        </p:nvSpPr>
        <p:spPr>
          <a:xfrm>
            <a:off x="781050" y="4717415"/>
            <a:ext cx="327025" cy="203200"/>
          </a:xfrm>
          <a:custGeom>
            <a:avLst/>
            <a:gdLst/>
            <a:ahLst/>
            <a:cxnLst/>
            <a:rect l="0" t="0" r="0" b="0"/>
            <a:pathLst>
              <a:path w="51" h="32">
                <a:moveTo>
                  <a:pt x="25" y="0"/>
                </a:moveTo>
                <a:cubicBezTo>
                  <a:pt x="36" y="0"/>
                  <a:pt x="45" y="6"/>
                  <a:pt x="50" y="15"/>
                </a:cubicBezTo>
                <a:cubicBezTo>
                  <a:pt x="51" y="15"/>
                  <a:pt x="51" y="16"/>
                  <a:pt x="50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45" y="26"/>
                  <a:pt x="36" y="32"/>
                  <a:pt x="25" y="32"/>
                </a:cubicBezTo>
                <a:cubicBezTo>
                  <a:pt x="15" y="32"/>
                  <a:pt x="5" y="26"/>
                  <a:pt x="1" y="17"/>
                </a:cubicBezTo>
                <a:cubicBezTo>
                  <a:pt x="0" y="16"/>
                  <a:pt x="0" y="15"/>
                  <a:pt x="1" y="15"/>
                </a:cubicBezTo>
                <a:cubicBezTo>
                  <a:pt x="5" y="6"/>
                  <a:pt x="15" y="0"/>
                  <a:pt x="25" y="0"/>
                </a:cubicBezTo>
                <a:close/>
                <a:moveTo>
                  <a:pt x="25" y="4"/>
                </a:moveTo>
                <a:cubicBezTo>
                  <a:pt x="25" y="4"/>
                  <a:pt x="25" y="4"/>
                  <a:pt x="25" y="4"/>
                </a:cubicBezTo>
                <a:cubicBezTo>
                  <a:pt x="32" y="4"/>
                  <a:pt x="37" y="10"/>
                  <a:pt x="37" y="16"/>
                </a:cubicBezTo>
                <a:cubicBezTo>
                  <a:pt x="37" y="22"/>
                  <a:pt x="32" y="27"/>
                  <a:pt x="25" y="27"/>
                </a:cubicBezTo>
                <a:cubicBezTo>
                  <a:pt x="19" y="27"/>
                  <a:pt x="14" y="22"/>
                  <a:pt x="14" y="16"/>
                </a:cubicBezTo>
                <a:cubicBezTo>
                  <a:pt x="14" y="10"/>
                  <a:pt x="19" y="4"/>
                  <a:pt x="25" y="4"/>
                </a:cubicBezTo>
                <a:close/>
                <a:moveTo>
                  <a:pt x="25" y="8"/>
                </a:moveTo>
                <a:cubicBezTo>
                  <a:pt x="25" y="8"/>
                  <a:pt x="25" y="8"/>
                  <a:pt x="25" y="8"/>
                </a:cubicBezTo>
                <a:cubicBezTo>
                  <a:pt x="21" y="8"/>
                  <a:pt x="18" y="12"/>
                  <a:pt x="18" y="16"/>
                </a:cubicBezTo>
                <a:cubicBezTo>
                  <a:pt x="18" y="20"/>
                  <a:pt x="21" y="23"/>
                  <a:pt x="25" y="23"/>
                </a:cubicBezTo>
                <a:cubicBezTo>
                  <a:pt x="30" y="23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  <a:moveTo>
                  <a:pt x="29" y="16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29" y="15"/>
                  <a:pt x="30" y="15"/>
                </a:cubicBezTo>
                <a:cubicBezTo>
                  <a:pt x="31" y="15"/>
                  <a:pt x="31" y="15"/>
                  <a:pt x="31" y="16"/>
                </a:cubicBezTo>
                <a:cubicBezTo>
                  <a:pt x="31" y="19"/>
                  <a:pt x="29" y="22"/>
                  <a:pt x="25" y="22"/>
                </a:cubicBezTo>
                <a:cubicBezTo>
                  <a:pt x="25" y="22"/>
                  <a:pt x="24" y="21"/>
                  <a:pt x="24" y="21"/>
                </a:cubicBezTo>
                <a:cubicBezTo>
                  <a:pt x="24" y="20"/>
                  <a:pt x="25" y="19"/>
                  <a:pt x="25" y="19"/>
                </a:cubicBezTo>
                <a:cubicBezTo>
                  <a:pt x="27" y="19"/>
                  <a:pt x="28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lose/>
                <a:moveTo>
                  <a:pt x="22" y="14"/>
                </a:moveTo>
                <a:cubicBezTo>
                  <a:pt x="22" y="14"/>
                  <a:pt x="22" y="14"/>
                  <a:pt x="22" y="14"/>
                </a:cubicBezTo>
                <a:cubicBezTo>
                  <a:pt x="22" y="15"/>
                  <a:pt x="21" y="15"/>
                  <a:pt x="21" y="15"/>
                </a:cubicBezTo>
                <a:cubicBezTo>
                  <a:pt x="20" y="15"/>
                  <a:pt x="20" y="14"/>
                  <a:pt x="20" y="14"/>
                </a:cubicBezTo>
                <a:cubicBezTo>
                  <a:pt x="21" y="12"/>
                  <a:pt x="22" y="11"/>
                  <a:pt x="23" y="10"/>
                </a:cubicBezTo>
                <a:cubicBezTo>
                  <a:pt x="24" y="10"/>
                  <a:pt x="24" y="10"/>
                  <a:pt x="25" y="11"/>
                </a:cubicBezTo>
                <a:cubicBezTo>
                  <a:pt x="25" y="12"/>
                  <a:pt x="25" y="12"/>
                  <a:pt x="24" y="13"/>
                </a:cubicBezTo>
                <a:cubicBezTo>
                  <a:pt x="23" y="13"/>
                  <a:pt x="22" y="14"/>
                  <a:pt x="22" y="14"/>
                </a:cubicBezTo>
                <a:close/>
                <a:moveTo>
                  <a:pt x="25" y="4"/>
                </a:moveTo>
                <a:cubicBezTo>
                  <a:pt x="25" y="4"/>
                  <a:pt x="25" y="4"/>
                  <a:pt x="25" y="4"/>
                </a:cubicBezTo>
                <a:cubicBezTo>
                  <a:pt x="17" y="4"/>
                  <a:pt x="9" y="8"/>
                  <a:pt x="4" y="16"/>
                </a:cubicBezTo>
                <a:cubicBezTo>
                  <a:pt x="9" y="23"/>
                  <a:pt x="17" y="28"/>
                  <a:pt x="25" y="28"/>
                </a:cubicBezTo>
                <a:cubicBezTo>
                  <a:pt x="34" y="28"/>
                  <a:pt x="42" y="23"/>
                  <a:pt x="46" y="16"/>
                </a:cubicBezTo>
                <a:cubicBezTo>
                  <a:pt x="42" y="8"/>
                  <a:pt x="34" y="4"/>
                  <a:pt x="25" y="4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31" name="任意多边形 39030"/>
          <p:cNvSpPr>
            <a:spLocks noEditPoints="1"/>
          </p:cNvSpPr>
          <p:nvPr/>
        </p:nvSpPr>
        <p:spPr>
          <a:xfrm>
            <a:off x="782955" y="5756275"/>
            <a:ext cx="323215" cy="279400"/>
          </a:xfrm>
          <a:custGeom>
            <a:avLst/>
            <a:gdLst/>
            <a:ahLst/>
            <a:cxnLst/>
            <a:rect l="0" t="0" r="0" b="0"/>
            <a:pathLst>
              <a:path w="51" h="44">
                <a:moveTo>
                  <a:pt x="49" y="16"/>
                </a:moveTo>
                <a:cubicBezTo>
                  <a:pt x="49" y="16"/>
                  <a:pt x="49" y="16"/>
                  <a:pt x="49" y="16"/>
                </a:cubicBezTo>
                <a:cubicBezTo>
                  <a:pt x="47" y="13"/>
                  <a:pt x="46" y="10"/>
                  <a:pt x="43" y="7"/>
                </a:cubicBezTo>
                <a:cubicBezTo>
                  <a:pt x="41" y="5"/>
                  <a:pt x="38" y="3"/>
                  <a:pt x="35" y="2"/>
                </a:cubicBezTo>
                <a:cubicBezTo>
                  <a:pt x="32" y="1"/>
                  <a:pt x="29" y="0"/>
                  <a:pt x="25" y="0"/>
                </a:cubicBezTo>
                <a:cubicBezTo>
                  <a:pt x="19" y="0"/>
                  <a:pt x="12" y="3"/>
                  <a:pt x="8" y="7"/>
                </a:cubicBezTo>
                <a:cubicBezTo>
                  <a:pt x="5" y="10"/>
                  <a:pt x="4" y="13"/>
                  <a:pt x="2" y="16"/>
                </a:cubicBezTo>
                <a:cubicBezTo>
                  <a:pt x="1" y="19"/>
                  <a:pt x="0" y="22"/>
                  <a:pt x="0" y="25"/>
                </a:cubicBezTo>
                <a:cubicBezTo>
                  <a:pt x="0" y="29"/>
                  <a:pt x="1" y="32"/>
                  <a:pt x="2" y="35"/>
                </a:cubicBezTo>
                <a:cubicBezTo>
                  <a:pt x="4" y="38"/>
                  <a:pt x="5" y="41"/>
                  <a:pt x="8" y="43"/>
                </a:cubicBezTo>
                <a:cubicBezTo>
                  <a:pt x="9" y="44"/>
                  <a:pt x="10" y="44"/>
                  <a:pt x="10" y="43"/>
                </a:cubicBezTo>
                <a:cubicBezTo>
                  <a:pt x="11" y="42"/>
                  <a:pt x="11" y="41"/>
                  <a:pt x="10" y="40"/>
                </a:cubicBezTo>
                <a:cubicBezTo>
                  <a:pt x="9" y="38"/>
                  <a:pt x="7" y="36"/>
                  <a:pt x="6" y="33"/>
                </a:cubicBezTo>
                <a:cubicBezTo>
                  <a:pt x="5" y="31"/>
                  <a:pt x="4" y="28"/>
                  <a:pt x="4" y="25"/>
                </a:cubicBezTo>
                <a:cubicBezTo>
                  <a:pt x="4" y="22"/>
                  <a:pt x="5" y="20"/>
                  <a:pt x="6" y="17"/>
                </a:cubicBezTo>
                <a:cubicBezTo>
                  <a:pt x="7" y="15"/>
                  <a:pt x="9" y="12"/>
                  <a:pt x="10" y="10"/>
                </a:cubicBezTo>
                <a:cubicBezTo>
                  <a:pt x="14" y="6"/>
                  <a:pt x="20" y="4"/>
                  <a:pt x="25" y="4"/>
                </a:cubicBezTo>
                <a:cubicBezTo>
                  <a:pt x="28" y="4"/>
                  <a:pt x="31" y="5"/>
                  <a:pt x="34" y="6"/>
                </a:cubicBezTo>
                <a:cubicBezTo>
                  <a:pt x="36" y="7"/>
                  <a:pt x="39" y="8"/>
                  <a:pt x="40" y="10"/>
                </a:cubicBezTo>
                <a:cubicBezTo>
                  <a:pt x="42" y="12"/>
                  <a:pt x="44" y="15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6" y="20"/>
                  <a:pt x="47" y="22"/>
                  <a:pt x="47" y="25"/>
                </a:cubicBezTo>
                <a:cubicBezTo>
                  <a:pt x="47" y="28"/>
                  <a:pt x="46" y="31"/>
                  <a:pt x="45" y="33"/>
                </a:cubicBezTo>
                <a:cubicBezTo>
                  <a:pt x="44" y="36"/>
                  <a:pt x="42" y="38"/>
                  <a:pt x="40" y="40"/>
                </a:cubicBezTo>
                <a:cubicBezTo>
                  <a:pt x="40" y="41"/>
                  <a:pt x="40" y="42"/>
                  <a:pt x="40" y="43"/>
                </a:cubicBezTo>
                <a:cubicBezTo>
                  <a:pt x="41" y="44"/>
                  <a:pt x="42" y="44"/>
                  <a:pt x="43" y="43"/>
                </a:cubicBezTo>
                <a:cubicBezTo>
                  <a:pt x="46" y="41"/>
                  <a:pt x="47" y="38"/>
                  <a:pt x="49" y="35"/>
                </a:cubicBezTo>
                <a:cubicBezTo>
                  <a:pt x="50" y="32"/>
                  <a:pt x="51" y="29"/>
                  <a:pt x="51" y="25"/>
                </a:cubicBezTo>
                <a:cubicBezTo>
                  <a:pt x="51" y="22"/>
                  <a:pt x="50" y="19"/>
                  <a:pt x="49" y="16"/>
                </a:cubicBezTo>
                <a:close/>
                <a:moveTo>
                  <a:pt x="37" y="14"/>
                </a:moveTo>
                <a:cubicBezTo>
                  <a:pt x="37" y="14"/>
                  <a:pt x="37" y="14"/>
                  <a:pt x="37" y="14"/>
                </a:cubicBezTo>
                <a:cubicBezTo>
                  <a:pt x="37" y="13"/>
                  <a:pt x="37" y="13"/>
                  <a:pt x="37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1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3"/>
                  <a:pt x="19" y="23"/>
                  <a:pt x="18" y="23"/>
                </a:cubicBezTo>
                <a:cubicBezTo>
                  <a:pt x="18" y="23"/>
                  <a:pt x="18" y="24"/>
                  <a:pt x="18" y="24"/>
                </a:cubicBezTo>
                <a:cubicBezTo>
                  <a:pt x="18" y="24"/>
                  <a:pt x="18" y="24"/>
                  <a:pt x="18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7" y="30"/>
                </a:cubicBezTo>
                <a:cubicBezTo>
                  <a:pt x="17" y="30"/>
                  <a:pt x="17" y="30"/>
                  <a:pt x="17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2"/>
                  <a:pt x="18" y="32"/>
                </a:cubicBezTo>
                <a:cubicBezTo>
                  <a:pt x="18" y="32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9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19" y="35"/>
                  <a:pt x="2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2" y="36"/>
                  <a:pt x="22" y="36"/>
                </a:cubicBezTo>
                <a:cubicBezTo>
                  <a:pt x="22" y="36"/>
                  <a:pt x="23" y="37"/>
                  <a:pt x="23" y="37"/>
                </a:cubicBezTo>
                <a:cubicBezTo>
                  <a:pt x="23" y="37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7"/>
                  <a:pt x="27" y="37"/>
                  <a:pt x="27" y="37"/>
                </a:cubicBezTo>
                <a:cubicBezTo>
                  <a:pt x="27" y="37"/>
                  <a:pt x="28" y="37"/>
                  <a:pt x="28" y="37"/>
                </a:cubicBezTo>
                <a:cubicBezTo>
                  <a:pt x="28" y="37"/>
                  <a:pt x="28" y="37"/>
                  <a:pt x="29" y="37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5"/>
                  <a:pt x="31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4"/>
                  <a:pt x="32" y="34"/>
                </a:cubicBezTo>
                <a:cubicBezTo>
                  <a:pt x="32" y="34"/>
                  <a:pt x="33" y="34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2"/>
                  <a:pt x="34" y="32"/>
                  <a:pt x="34" y="32"/>
                </a:cubicBezTo>
                <a:cubicBezTo>
                  <a:pt x="34" y="32"/>
                  <a:pt x="34" y="31"/>
                  <a:pt x="34" y="31"/>
                </a:cubicBezTo>
                <a:cubicBezTo>
                  <a:pt x="34" y="31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29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lose/>
                <a:moveTo>
                  <a:pt x="34" y="14"/>
                </a:moveTo>
                <a:cubicBezTo>
                  <a:pt x="34" y="14"/>
                  <a:pt x="34" y="14"/>
                  <a:pt x="34" y="14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2" y="29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2" y="31"/>
                  <a:pt x="32" y="31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2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29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4" y="35"/>
                  <a:pt x="24" y="35"/>
                </a:cubicBezTo>
                <a:cubicBezTo>
                  <a:pt x="24" y="35"/>
                  <a:pt x="24" y="34"/>
                  <a:pt x="24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2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6"/>
                  <a:pt x="19" y="26"/>
                </a:cubicBezTo>
                <a:cubicBezTo>
                  <a:pt x="19" y="26"/>
                  <a:pt x="20" y="26"/>
                  <a:pt x="20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4"/>
                </a:cubicBezTo>
                <a:cubicBezTo>
                  <a:pt x="20" y="24"/>
                  <a:pt x="21" y="24"/>
                  <a:pt x="21" y="24"/>
                </a:cubicBezTo>
                <a:cubicBezTo>
                  <a:pt x="21" y="24"/>
                  <a:pt x="21" y="24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3"/>
                  <a:pt x="21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0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29" y="26"/>
                  <a:pt x="29" y="25"/>
                  <a:pt x="28" y="25"/>
                </a:cubicBezTo>
                <a:cubicBezTo>
                  <a:pt x="27" y="24"/>
                  <a:pt x="26" y="24"/>
                  <a:pt x="2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3" y="24"/>
                  <a:pt x="23" y="25"/>
                  <a:pt x="22" y="26"/>
                </a:cubicBezTo>
                <a:cubicBezTo>
                  <a:pt x="21" y="27"/>
                  <a:pt x="21" y="28"/>
                  <a:pt x="22" y="29"/>
                </a:cubicBezTo>
                <a:cubicBezTo>
                  <a:pt x="22" y="30"/>
                  <a:pt x="22" y="31"/>
                  <a:pt x="23" y="32"/>
                </a:cubicBezTo>
                <a:cubicBezTo>
                  <a:pt x="24" y="32"/>
                  <a:pt x="26" y="33"/>
                  <a:pt x="27" y="32"/>
                </a:cubicBezTo>
                <a:cubicBezTo>
                  <a:pt x="28" y="32"/>
                  <a:pt x="29" y="31"/>
                  <a:pt x="29" y="30"/>
                </a:cubicBezTo>
                <a:cubicBezTo>
                  <a:pt x="30" y="29"/>
                  <a:pt x="30" y="28"/>
                  <a:pt x="30" y="27"/>
                </a:cubicBezTo>
                <a:cubicBezTo>
                  <a:pt x="30" y="27"/>
                  <a:pt x="30" y="27"/>
                  <a:pt x="30" y="27"/>
                </a:cubicBezTo>
                <a:close/>
                <a:moveTo>
                  <a:pt x="27" y="28"/>
                </a:moveTo>
                <a:cubicBezTo>
                  <a:pt x="27" y="28"/>
                  <a:pt x="27" y="28"/>
                  <a:pt x="27" y="28"/>
                </a:cubicBezTo>
                <a:cubicBezTo>
                  <a:pt x="28" y="28"/>
                  <a:pt x="28" y="29"/>
                  <a:pt x="27" y="29"/>
                </a:cubicBezTo>
                <a:cubicBezTo>
                  <a:pt x="27" y="30"/>
                  <a:pt x="27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5" y="30"/>
                  <a:pt x="25" y="30"/>
                </a:cubicBezTo>
                <a:cubicBezTo>
                  <a:pt x="24" y="30"/>
                  <a:pt x="24" y="29"/>
                  <a:pt x="24" y="29"/>
                </a:cubicBezTo>
                <a:cubicBezTo>
                  <a:pt x="24" y="28"/>
                  <a:pt x="24" y="28"/>
                  <a:pt x="24" y="27"/>
                </a:cubicBezTo>
                <a:cubicBezTo>
                  <a:pt x="24" y="27"/>
                  <a:pt x="25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28"/>
                  <a:pt x="27" y="28"/>
                  <a:pt x="27" y="28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10" name="任意多边形 39009"/>
          <p:cNvSpPr>
            <a:spLocks noEditPoints="1"/>
          </p:cNvSpPr>
          <p:nvPr/>
        </p:nvSpPr>
        <p:spPr>
          <a:xfrm>
            <a:off x="778510" y="1351915"/>
            <a:ext cx="332105" cy="279400"/>
          </a:xfrm>
          <a:custGeom>
            <a:avLst/>
            <a:gdLst/>
            <a:ahLst/>
            <a:cxnLst/>
            <a:rect l="0" t="0" r="0" b="0"/>
            <a:pathLst>
              <a:path w="52" h="44">
                <a:moveTo>
                  <a:pt x="43" y="14"/>
                </a:moveTo>
                <a:cubicBezTo>
                  <a:pt x="42" y="14"/>
                  <a:pt x="41" y="13"/>
                  <a:pt x="41" y="12"/>
                </a:cubicBezTo>
                <a:cubicBezTo>
                  <a:pt x="41" y="11"/>
                  <a:pt x="42" y="10"/>
                  <a:pt x="43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6" y="10"/>
                  <a:pt x="47" y="11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3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1"/>
                  <a:pt x="51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0"/>
                  <a:pt x="47" y="41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3"/>
                  <a:pt x="44" y="44"/>
                  <a:pt x="42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8" y="44"/>
                  <a:pt x="7" y="43"/>
                  <a:pt x="6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1"/>
                  <a:pt x="4" y="40"/>
                  <a:pt x="4" y="39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3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1"/>
                  <a:pt x="5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0"/>
                  <a:pt x="12" y="11"/>
                  <a:pt x="12" y="12"/>
                </a:cubicBezTo>
                <a:cubicBezTo>
                  <a:pt x="12" y="13"/>
                  <a:pt x="10" y="14"/>
                  <a:pt x="9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40"/>
                  <a:pt x="8" y="40"/>
                  <a:pt x="8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40"/>
                  <a:pt x="43" y="40"/>
                  <a:pt x="43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39"/>
                  <a:pt x="44" y="39"/>
                  <a:pt x="44" y="39"/>
                </a:cubicBezTo>
                <a:cubicBezTo>
                  <a:pt x="44" y="14"/>
                  <a:pt x="44" y="14"/>
                  <a:pt x="44" y="14"/>
                </a:cubicBezTo>
                <a:cubicBezTo>
                  <a:pt x="43" y="14"/>
                  <a:pt x="43" y="14"/>
                  <a:pt x="43" y="14"/>
                </a:cubicBezTo>
                <a:close/>
                <a:moveTo>
                  <a:pt x="31" y="1"/>
                </a:move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13"/>
                  <a:pt x="37" y="13"/>
                  <a:pt x="37" y="13"/>
                </a:cubicBezTo>
                <a:cubicBezTo>
                  <a:pt x="42" y="14"/>
                  <a:pt x="42" y="22"/>
                  <a:pt x="36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0" y="22"/>
                  <a:pt x="9" y="14"/>
                  <a:pt x="14" y="13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5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1" y="0"/>
                  <a:pt x="31" y="1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7"/>
                  <a:pt x="35" y="17"/>
                  <a:pt x="35" y="16"/>
                </a:cubicBezTo>
                <a:cubicBezTo>
                  <a:pt x="35" y="13"/>
                  <a:pt x="35" y="11"/>
                  <a:pt x="35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8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3"/>
                  <a:pt x="29" y="3"/>
                  <a:pt x="29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2" y="16"/>
                  <a:pt x="13" y="19"/>
                  <a:pt x="15" y="19"/>
                </a:cubicBezTo>
                <a:cubicBezTo>
                  <a:pt x="36" y="19"/>
                  <a:pt x="36" y="19"/>
                  <a:pt x="36" y="19"/>
                </a:cubicBezTo>
                <a:cubicBezTo>
                  <a:pt x="39" y="19"/>
                  <a:pt x="39" y="16"/>
                  <a:pt x="37" y="15"/>
                </a:cubicBezTo>
                <a:close/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6"/>
                  <a:pt x="31" y="6"/>
                  <a:pt x="31" y="6"/>
                </a:cubicBezTo>
                <a:cubicBezTo>
                  <a:pt x="33" y="6"/>
                  <a:pt x="33" y="6"/>
                  <a:pt x="33" y="6"/>
                </a:cubicBezTo>
                <a:close/>
                <a:moveTo>
                  <a:pt x="47" y="15"/>
                </a:moveTo>
                <a:cubicBezTo>
                  <a:pt x="47" y="15"/>
                  <a:pt x="47" y="15"/>
                  <a:pt x="47" y="15"/>
                </a:cubicBezTo>
                <a:cubicBezTo>
                  <a:pt x="47" y="19"/>
                  <a:pt x="47" y="19"/>
                  <a:pt x="47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5"/>
                  <a:pt x="49" y="15"/>
                  <a:pt x="49" y="15"/>
                </a:cubicBezTo>
                <a:cubicBezTo>
                  <a:pt x="47" y="15"/>
                  <a:pt x="47" y="15"/>
                  <a:pt x="47" y="15"/>
                </a:cubicBezTo>
                <a:close/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19"/>
                  <a:pt x="4" y="19"/>
                  <a:pt x="4" y="19"/>
                </a:cubicBezTo>
                <a:close/>
                <a:moveTo>
                  <a:pt x="16" y="31"/>
                </a:moveTo>
                <a:cubicBezTo>
                  <a:pt x="16" y="31"/>
                  <a:pt x="16" y="31"/>
                  <a:pt x="16" y="31"/>
                </a:cubicBezTo>
                <a:cubicBezTo>
                  <a:pt x="18" y="31"/>
                  <a:pt x="18" y="32"/>
                  <a:pt x="18" y="33"/>
                </a:cubicBezTo>
                <a:cubicBezTo>
                  <a:pt x="18" y="34"/>
                  <a:pt x="18" y="35"/>
                  <a:pt x="16" y="35"/>
                </a:cubicBezTo>
                <a:cubicBezTo>
                  <a:pt x="15" y="35"/>
                  <a:pt x="15" y="34"/>
                  <a:pt x="15" y="33"/>
                </a:cubicBezTo>
                <a:cubicBezTo>
                  <a:pt x="15" y="32"/>
                  <a:pt x="15" y="31"/>
                  <a:pt x="16" y="31"/>
                </a:cubicBezTo>
                <a:close/>
                <a:moveTo>
                  <a:pt x="23" y="31"/>
                </a:moveTo>
                <a:cubicBezTo>
                  <a:pt x="23" y="31"/>
                  <a:pt x="23" y="31"/>
                  <a:pt x="23" y="31"/>
                </a:cubicBezTo>
                <a:cubicBezTo>
                  <a:pt x="24" y="31"/>
                  <a:pt x="25" y="32"/>
                  <a:pt x="25" y="33"/>
                </a:cubicBezTo>
                <a:cubicBezTo>
                  <a:pt x="25" y="34"/>
                  <a:pt x="24" y="35"/>
                  <a:pt x="23" y="35"/>
                </a:cubicBezTo>
                <a:cubicBezTo>
                  <a:pt x="22" y="35"/>
                  <a:pt x="21" y="34"/>
                  <a:pt x="21" y="33"/>
                </a:cubicBezTo>
                <a:cubicBezTo>
                  <a:pt x="21" y="32"/>
                  <a:pt x="22" y="31"/>
                  <a:pt x="23" y="31"/>
                </a:cubicBezTo>
                <a:close/>
                <a:moveTo>
                  <a:pt x="29" y="31"/>
                </a:move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1" y="32"/>
                  <a:pt x="31" y="33"/>
                </a:cubicBezTo>
                <a:cubicBezTo>
                  <a:pt x="31" y="34"/>
                  <a:pt x="30" y="35"/>
                  <a:pt x="29" y="35"/>
                </a:cubicBezTo>
                <a:cubicBezTo>
                  <a:pt x="28" y="35"/>
                  <a:pt x="27" y="34"/>
                  <a:pt x="27" y="33"/>
                </a:cubicBezTo>
                <a:cubicBezTo>
                  <a:pt x="27" y="32"/>
                  <a:pt x="28" y="31"/>
                  <a:pt x="29" y="31"/>
                </a:cubicBezTo>
                <a:close/>
                <a:moveTo>
                  <a:pt x="35" y="31"/>
                </a:move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7" y="32"/>
                  <a:pt x="37" y="33"/>
                </a:cubicBezTo>
                <a:cubicBezTo>
                  <a:pt x="37" y="34"/>
                  <a:pt x="36" y="35"/>
                  <a:pt x="35" y="35"/>
                </a:cubicBezTo>
                <a:cubicBezTo>
                  <a:pt x="34" y="35"/>
                  <a:pt x="33" y="34"/>
                  <a:pt x="33" y="33"/>
                </a:cubicBezTo>
                <a:cubicBezTo>
                  <a:pt x="33" y="32"/>
                  <a:pt x="34" y="31"/>
                  <a:pt x="35" y="31"/>
                </a:cubicBezTo>
                <a:close/>
                <a:moveTo>
                  <a:pt x="13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14" y="26"/>
                  <a:pt x="15" y="27"/>
                  <a:pt x="15" y="28"/>
                </a:cubicBezTo>
                <a:cubicBezTo>
                  <a:pt x="15" y="29"/>
                  <a:pt x="14" y="30"/>
                  <a:pt x="13" y="30"/>
                </a:cubicBezTo>
                <a:cubicBezTo>
                  <a:pt x="12" y="30"/>
                  <a:pt x="11" y="29"/>
                  <a:pt x="11" y="28"/>
                </a:cubicBezTo>
                <a:cubicBezTo>
                  <a:pt x="11" y="27"/>
                  <a:pt x="12" y="26"/>
                  <a:pt x="13" y="26"/>
                </a:cubicBezTo>
                <a:close/>
                <a:moveTo>
                  <a:pt x="20" y="26"/>
                </a:moveTo>
                <a:cubicBezTo>
                  <a:pt x="20" y="26"/>
                  <a:pt x="20" y="26"/>
                  <a:pt x="20" y="26"/>
                </a:cubicBezTo>
                <a:cubicBezTo>
                  <a:pt x="21" y="26"/>
                  <a:pt x="21" y="27"/>
                  <a:pt x="21" y="28"/>
                </a:cubicBezTo>
                <a:cubicBezTo>
                  <a:pt x="21" y="29"/>
                  <a:pt x="21" y="30"/>
                  <a:pt x="20" y="30"/>
                </a:cubicBezTo>
                <a:cubicBezTo>
                  <a:pt x="18" y="30"/>
                  <a:pt x="18" y="29"/>
                  <a:pt x="18" y="28"/>
                </a:cubicBezTo>
                <a:cubicBezTo>
                  <a:pt x="18" y="27"/>
                  <a:pt x="18" y="26"/>
                  <a:pt x="20" y="26"/>
                </a:cubicBezTo>
                <a:close/>
                <a:moveTo>
                  <a:pt x="26" y="26"/>
                </a:move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8" y="27"/>
                  <a:pt x="28" y="28"/>
                </a:cubicBezTo>
                <a:cubicBezTo>
                  <a:pt x="28" y="29"/>
                  <a:pt x="27" y="30"/>
                  <a:pt x="26" y="30"/>
                </a:cubicBezTo>
                <a:cubicBezTo>
                  <a:pt x="25" y="30"/>
                  <a:pt x="24" y="29"/>
                  <a:pt x="24" y="28"/>
                </a:cubicBezTo>
                <a:cubicBezTo>
                  <a:pt x="24" y="27"/>
                  <a:pt x="25" y="26"/>
                  <a:pt x="26" y="26"/>
                </a:cubicBezTo>
                <a:close/>
                <a:moveTo>
                  <a:pt x="32" y="26"/>
                </a:moveTo>
                <a:cubicBezTo>
                  <a:pt x="32" y="26"/>
                  <a:pt x="32" y="26"/>
                  <a:pt x="32" y="26"/>
                </a:cubicBezTo>
                <a:cubicBezTo>
                  <a:pt x="33" y="26"/>
                  <a:pt x="34" y="27"/>
                  <a:pt x="34" y="28"/>
                </a:cubicBezTo>
                <a:cubicBezTo>
                  <a:pt x="34" y="29"/>
                  <a:pt x="33" y="30"/>
                  <a:pt x="32" y="30"/>
                </a:cubicBezTo>
                <a:cubicBezTo>
                  <a:pt x="31" y="30"/>
                  <a:pt x="30" y="29"/>
                  <a:pt x="30" y="28"/>
                </a:cubicBezTo>
                <a:cubicBezTo>
                  <a:pt x="30" y="27"/>
                  <a:pt x="31" y="26"/>
                  <a:pt x="32" y="26"/>
                </a:cubicBezTo>
                <a:close/>
                <a:moveTo>
                  <a:pt x="38" y="26"/>
                </a:moveTo>
                <a:cubicBezTo>
                  <a:pt x="38" y="26"/>
                  <a:pt x="38" y="26"/>
                  <a:pt x="38" y="26"/>
                </a:cubicBezTo>
                <a:cubicBezTo>
                  <a:pt x="39" y="26"/>
                  <a:pt x="40" y="27"/>
                  <a:pt x="40" y="28"/>
                </a:cubicBezTo>
                <a:cubicBezTo>
                  <a:pt x="40" y="29"/>
                  <a:pt x="39" y="30"/>
                  <a:pt x="38" y="30"/>
                </a:cubicBezTo>
                <a:cubicBezTo>
                  <a:pt x="37" y="30"/>
                  <a:pt x="36" y="29"/>
                  <a:pt x="36" y="28"/>
                </a:cubicBezTo>
                <a:cubicBezTo>
                  <a:pt x="36" y="27"/>
                  <a:pt x="37" y="26"/>
                  <a:pt x="38" y="26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9646285" y="3192780"/>
            <a:ext cx="874395" cy="176085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22630" y="2101215"/>
            <a:ext cx="2798445" cy="2809240"/>
            <a:chOff x="2401" y="1129"/>
            <a:chExt cx="5077" cy="565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401" y="1129"/>
              <a:ext cx="0" cy="565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2401" y="6782"/>
              <a:ext cx="507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477520" y="177927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 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8370" y="474980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 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865" y="242062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6865" y="3307715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6865" y="419481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99185" y="489077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不合格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48180" y="489077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合格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35275" y="489077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优秀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872490" y="2144395"/>
            <a:ext cx="2647315" cy="2647315"/>
            <a:chOff x="-216" y="4314"/>
            <a:chExt cx="3224" cy="3224"/>
          </a:xfrm>
        </p:grpSpPr>
        <p:sp>
          <p:nvSpPr>
            <p:cNvPr id="3" name="矩形 2"/>
            <p:cNvSpPr/>
            <p:nvPr/>
          </p:nvSpPr>
          <p:spPr>
            <a:xfrm>
              <a:off x="-216" y="431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64" y="431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44" y="431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-216" y="539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64" y="539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944" y="539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-216" y="647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64" y="647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944" y="647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934720" y="238252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821815" y="238252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2708910" y="238252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955675" y="3269615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1842770" y="3269615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729865" y="3269615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955675" y="415544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人多吗？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1842770" y="415544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2729865" y="415544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有多少人？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都是谁？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4672330" y="2101215"/>
            <a:ext cx="2798445" cy="2809240"/>
            <a:chOff x="2401" y="1129"/>
            <a:chExt cx="5077" cy="5653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2401" y="1129"/>
              <a:ext cx="0" cy="565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2401" y="6782"/>
              <a:ext cx="507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3" name="文本框 102"/>
          <p:cNvSpPr txBox="1"/>
          <p:nvPr/>
        </p:nvSpPr>
        <p:spPr>
          <a:xfrm>
            <a:off x="4427220" y="177927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 力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7418070" y="474980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 绩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4266565" y="242062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4266565" y="3307715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266565" y="419481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5048885" y="489077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不合格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5897880" y="489077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合格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6784975" y="489077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优秀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822190" y="2144395"/>
            <a:ext cx="2647315" cy="2647315"/>
            <a:chOff x="-216" y="4314"/>
            <a:chExt cx="3224" cy="3224"/>
          </a:xfrm>
        </p:grpSpPr>
        <p:sp>
          <p:nvSpPr>
            <p:cNvPr id="112" name="矩形 111"/>
            <p:cNvSpPr/>
            <p:nvPr/>
          </p:nvSpPr>
          <p:spPr>
            <a:xfrm>
              <a:off x="-216" y="431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864" y="431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944" y="431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-216" y="539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864" y="539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1944" y="539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-216" y="647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864" y="6474"/>
              <a:ext cx="1065" cy="10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1944" y="6474"/>
              <a:ext cx="1065" cy="10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>
            <a:off x="4822190" y="2382520"/>
            <a:ext cx="8750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6个月内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新提拔人员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5697855" y="2382520"/>
            <a:ext cx="8858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进一步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提升绩效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6583045" y="2382520"/>
            <a:ext cx="8877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现在需要提拔的高潜力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4905375" y="3269615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发挥优势，提升绩效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5695950" y="3269615"/>
            <a:ext cx="8877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进一步提升绩效和能力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6582410" y="3269615"/>
            <a:ext cx="8883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发展其更高级的技能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4905375" y="4155440"/>
            <a:ext cx="749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降职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或辞退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5697855" y="4155440"/>
            <a:ext cx="8851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纠正其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行为表现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6596380" y="4155440"/>
            <a:ext cx="8743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经验丰富的“专家”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8609330" y="2262505"/>
            <a:ext cx="2797175" cy="2809240"/>
            <a:chOff x="2401" y="1129"/>
            <a:chExt cx="5077" cy="5653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2401" y="1129"/>
              <a:ext cx="0" cy="565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2401" y="6782"/>
              <a:ext cx="507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3" name="文本框 132"/>
          <p:cNvSpPr txBox="1"/>
          <p:nvPr/>
        </p:nvSpPr>
        <p:spPr>
          <a:xfrm>
            <a:off x="8364220" y="194056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潜 力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11355070" y="491109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 绩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8203565" y="258191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8203565" y="3469005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8203565" y="4356100"/>
            <a:ext cx="4902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8985885" y="505206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不合格</a:t>
            </a:r>
          </a:p>
        </p:txBody>
      </p:sp>
      <p:sp>
        <p:nvSpPr>
          <p:cNvPr id="139" name="文本框 138"/>
          <p:cNvSpPr txBox="1"/>
          <p:nvPr/>
        </p:nvSpPr>
        <p:spPr>
          <a:xfrm>
            <a:off x="9834880" y="505206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合格</a:t>
            </a:r>
          </a:p>
        </p:txBody>
      </p:sp>
      <p:sp>
        <p:nvSpPr>
          <p:cNvPr id="140" name="文本框 139"/>
          <p:cNvSpPr txBox="1"/>
          <p:nvPr/>
        </p:nvSpPr>
        <p:spPr>
          <a:xfrm>
            <a:off x="10721975" y="5052060"/>
            <a:ext cx="5772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优秀</a:t>
            </a:r>
          </a:p>
        </p:txBody>
      </p:sp>
      <p:sp>
        <p:nvSpPr>
          <p:cNvPr id="142" name="矩形 141"/>
          <p:cNvSpPr/>
          <p:nvPr/>
        </p:nvSpPr>
        <p:spPr>
          <a:xfrm>
            <a:off x="8759190" y="2305685"/>
            <a:ext cx="874395" cy="176149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9646285" y="2305685"/>
            <a:ext cx="874395" cy="8743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10532745" y="2305685"/>
            <a:ext cx="874395" cy="87439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10532745" y="3192780"/>
            <a:ext cx="874395" cy="8743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759190" y="4079240"/>
            <a:ext cx="874395" cy="87439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/>
        </p:nvSpPr>
        <p:spPr>
          <a:xfrm>
            <a:off x="10532745" y="4079240"/>
            <a:ext cx="874395" cy="87439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8759825" y="2747010"/>
            <a:ext cx="87376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1、分析原因、警告</a:t>
            </a:r>
          </a:p>
          <a:p>
            <a:pPr algn="l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2、严格要求业绩提升</a:t>
            </a:r>
          </a:p>
          <a:p>
            <a:pPr algn="l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3、调岗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9594850" y="2277110"/>
            <a:ext cx="9842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1、沟通明确下一步，有计划的晋升、</a:t>
            </a:r>
          </a:p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轮岗，进行业绩辅导</a:t>
            </a:r>
          </a:p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2、合理激励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10532745" y="2391410"/>
            <a:ext cx="8737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1、制订下一步发展计划（后备人员）</a:t>
            </a:r>
          </a:p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2、重点激励</a:t>
            </a:r>
          </a:p>
        </p:txBody>
      </p:sp>
      <p:sp>
        <p:nvSpPr>
          <p:cNvPr id="156" name="文本框 155"/>
          <p:cNvSpPr txBox="1"/>
          <p:nvPr/>
        </p:nvSpPr>
        <p:spPr>
          <a:xfrm>
            <a:off x="10520045" y="3227705"/>
            <a:ext cx="88646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1、明确能力发展重点，有针对性的培训或辅导</a:t>
            </a:r>
          </a:p>
          <a:p>
            <a:pPr algn="l"/>
            <a:r>
              <a:rPr lang="zh-CN" altLang="en-US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2、合理激励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8759190" y="4431030"/>
            <a:ext cx="8743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淘汰、转岗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9670415" y="3757930"/>
            <a:ext cx="8121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现岗位上发展，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严格要求提升能力</a:t>
            </a:r>
          </a:p>
        </p:txBody>
      </p:sp>
      <p:sp>
        <p:nvSpPr>
          <p:cNvPr id="162" name="文本框 161"/>
          <p:cNvSpPr txBox="1"/>
          <p:nvPr/>
        </p:nvSpPr>
        <p:spPr>
          <a:xfrm>
            <a:off x="1762760" y="5710555"/>
            <a:ext cx="829945" cy="327660"/>
          </a:xfrm>
          <a:prstGeom prst="rect">
            <a:avLst/>
          </a:prstGeom>
          <a:noFill/>
          <a:ln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NO.01</a:t>
            </a:r>
          </a:p>
        </p:txBody>
      </p:sp>
      <p:sp>
        <p:nvSpPr>
          <p:cNvPr id="163" name="文本框 162"/>
          <p:cNvSpPr txBox="1"/>
          <p:nvPr/>
        </p:nvSpPr>
        <p:spPr>
          <a:xfrm>
            <a:off x="4937760" y="751840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人才地图九宫格</a:t>
            </a:r>
          </a:p>
        </p:txBody>
      </p:sp>
      <p:sp>
        <p:nvSpPr>
          <p:cNvPr id="164" name="文本框 163"/>
          <p:cNvSpPr txBox="1"/>
          <p:nvPr/>
        </p:nvSpPr>
        <p:spPr>
          <a:xfrm>
            <a:off x="5725160" y="5710555"/>
            <a:ext cx="829945" cy="327660"/>
          </a:xfrm>
          <a:prstGeom prst="rect">
            <a:avLst/>
          </a:prstGeom>
          <a:noFill/>
          <a:ln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NO.02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9708515" y="5710555"/>
            <a:ext cx="829945" cy="327660"/>
          </a:xfrm>
          <a:prstGeom prst="rect">
            <a:avLst/>
          </a:prstGeom>
          <a:noFill/>
          <a:ln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NO.03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32325" y="836930"/>
            <a:ext cx="2926080" cy="1040765"/>
            <a:chOff x="1860" y="1418"/>
            <a:chExt cx="4608" cy="1639"/>
          </a:xfrm>
        </p:grpSpPr>
        <p:sp>
          <p:nvSpPr>
            <p:cNvPr id="2" name="文本框 1"/>
            <p:cNvSpPr txBox="1"/>
            <p:nvPr/>
          </p:nvSpPr>
          <p:spPr>
            <a:xfrm>
              <a:off x="3511" y="1418"/>
              <a:ext cx="1307" cy="516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问题</a:t>
              </a:r>
              <a:r>
                <a:rPr lang="zh-CN" altLang="zh-CN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三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60" y="2333"/>
              <a:ext cx="460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关键岗位的继任计划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56410" y="4702493"/>
            <a:ext cx="2138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确定关键岗位的识别因素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（评价标准）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33060" y="4702493"/>
            <a:ext cx="1605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形成关键岗位清单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76310" y="4756150"/>
            <a:ext cx="1960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形成关键岗位继任计划</a:t>
            </a:r>
          </a:p>
        </p:txBody>
      </p:sp>
      <p:sp>
        <p:nvSpPr>
          <p:cNvPr id="12" name="椭圆 11"/>
          <p:cNvSpPr/>
          <p:nvPr/>
        </p:nvSpPr>
        <p:spPr>
          <a:xfrm>
            <a:off x="2219325" y="2784475"/>
            <a:ext cx="1213485" cy="121348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628640" y="2784475"/>
            <a:ext cx="1213485" cy="121348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949690" y="2784475"/>
            <a:ext cx="1213485" cy="121348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2017.8.9-眨眼正面翘手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6765" y="3033395"/>
            <a:ext cx="737870" cy="742315"/>
          </a:xfrm>
          <a:prstGeom prst="rect">
            <a:avLst/>
          </a:prstGeom>
        </p:spPr>
      </p:pic>
      <p:pic>
        <p:nvPicPr>
          <p:cNvPr id="14" name="图片 13" descr="2017.8.9-举手大笑（浅蓝色）-500x500px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6545" y="3017520"/>
            <a:ext cx="740410" cy="747395"/>
          </a:xfrm>
          <a:prstGeom prst="rect">
            <a:avLst/>
          </a:prstGeom>
        </p:spPr>
      </p:pic>
      <p:pic>
        <p:nvPicPr>
          <p:cNvPr id="15" name="图片 14" descr="2017.8.9-捧脸惊喜（浅蓝色）-500x500px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5075" y="3017520"/>
            <a:ext cx="641350" cy="71691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3803650" y="3429000"/>
            <a:ext cx="1257300" cy="0"/>
          </a:xfrm>
          <a:prstGeom prst="line">
            <a:avLst/>
          </a:prstGeom>
          <a:ln>
            <a:solidFill>
              <a:srgbClr val="FF6600"/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66940" y="3429000"/>
            <a:ext cx="1257300" cy="0"/>
          </a:xfrm>
          <a:prstGeom prst="line">
            <a:avLst/>
          </a:prstGeom>
          <a:ln>
            <a:solidFill>
              <a:srgbClr val="FF6600"/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454150" y="3749675"/>
            <a:ext cx="1766570" cy="2501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当前任职者</a:t>
            </a:r>
          </a:p>
          <a:p>
            <a:pPr lv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目前可以接替者</a:t>
            </a:r>
          </a:p>
          <a:p>
            <a:pPr lv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需13个月培养者</a:t>
            </a:r>
          </a:p>
          <a:p>
            <a:pPr lv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需18-36个月培养者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874260" y="4068445"/>
            <a:ext cx="5300980" cy="306705"/>
            <a:chOff x="7676" y="6667"/>
            <a:chExt cx="8348" cy="483"/>
          </a:xfrm>
        </p:grpSpPr>
        <p:sp>
          <p:nvSpPr>
            <p:cNvPr id="13" name="文本框 12"/>
            <p:cNvSpPr txBox="1"/>
            <p:nvPr/>
          </p:nvSpPr>
          <p:spPr>
            <a:xfrm>
              <a:off x="7676" y="6667"/>
              <a:ext cx="194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400" b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岗位名称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876" y="6667"/>
              <a:ext cx="194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400" b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岗位名称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076" y="6667"/>
              <a:ext cx="194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400" b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岗位名称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9455" y="3413125"/>
            <a:ext cx="10616565" cy="2921000"/>
            <a:chOff x="2892" y="5635"/>
            <a:chExt cx="13403" cy="4600"/>
          </a:xfrm>
        </p:grpSpPr>
        <p:sp>
          <p:nvSpPr>
            <p:cNvPr id="7" name="矩形 6"/>
            <p:cNvSpPr/>
            <p:nvPr/>
          </p:nvSpPr>
          <p:spPr>
            <a:xfrm>
              <a:off x="2913" y="5635"/>
              <a:ext cx="13374" cy="84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892" y="7419"/>
              <a:ext cx="133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892" y="8357"/>
              <a:ext cx="133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892" y="9295"/>
              <a:ext cx="1338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13" y="10235"/>
              <a:ext cx="13382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853440" y="2228850"/>
            <a:ext cx="24942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业务影响</a:t>
            </a:r>
          </a:p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（关系到企业的核心竞争力）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94125" y="2228850"/>
            <a:ext cx="1960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难培养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任职者内部培养周期长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120765" y="2228850"/>
            <a:ext cx="26720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难获取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任职者在人力资源市场的稀缺性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070340" y="2228850"/>
            <a:ext cx="21386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关键指标贡献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（影响企业的经营成绩）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74260" y="450850"/>
            <a:ext cx="2481580" cy="395605"/>
          </a:xfrm>
          <a:prstGeom prst="rect">
            <a:avLst/>
          </a:prstGeom>
          <a:solidFill>
            <a:srgbClr val="FF6600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关键岗位识别因素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6060" y="347853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关键岗位清单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657350" y="1258570"/>
            <a:ext cx="869950" cy="869950"/>
            <a:chOff x="2452" y="1903"/>
            <a:chExt cx="1710" cy="1710"/>
          </a:xfrm>
        </p:grpSpPr>
        <p:sp>
          <p:nvSpPr>
            <p:cNvPr id="33" name="椭圆 32"/>
            <p:cNvSpPr/>
            <p:nvPr/>
          </p:nvSpPr>
          <p:spPr>
            <a:xfrm>
              <a:off x="2452" y="1903"/>
              <a:ext cx="1711" cy="171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 descr="2017.8.9-包大人（浅蓝色）-500x500px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59" y="2196"/>
              <a:ext cx="930" cy="1081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7021830" y="1258570"/>
            <a:ext cx="869950" cy="869950"/>
            <a:chOff x="10892" y="1903"/>
            <a:chExt cx="1710" cy="1710"/>
          </a:xfrm>
        </p:grpSpPr>
        <p:sp>
          <p:nvSpPr>
            <p:cNvPr id="34" name="椭圆 33"/>
            <p:cNvSpPr/>
            <p:nvPr/>
          </p:nvSpPr>
          <p:spPr>
            <a:xfrm>
              <a:off x="10892" y="1903"/>
              <a:ext cx="1711" cy="171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 descr="2017.8.9-打拳（浅蓝色）-500x500px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65" y="2236"/>
              <a:ext cx="1205" cy="1081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9704070" y="1258570"/>
            <a:ext cx="869950" cy="869950"/>
            <a:chOff x="15112" y="1903"/>
            <a:chExt cx="1710" cy="1710"/>
          </a:xfrm>
        </p:grpSpPr>
        <p:sp>
          <p:nvSpPr>
            <p:cNvPr id="36" name="椭圆 35"/>
            <p:cNvSpPr/>
            <p:nvPr/>
          </p:nvSpPr>
          <p:spPr>
            <a:xfrm>
              <a:off x="15112" y="1903"/>
              <a:ext cx="1711" cy="171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 descr="2017.8.9-喝茶装B（浅蓝色）-500x500px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13" y="2164"/>
              <a:ext cx="910" cy="1121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4339590" y="1258570"/>
            <a:ext cx="869950" cy="869950"/>
            <a:chOff x="6672" y="1903"/>
            <a:chExt cx="1710" cy="1710"/>
          </a:xfrm>
        </p:grpSpPr>
        <p:sp>
          <p:nvSpPr>
            <p:cNvPr id="35" name="椭圆 34"/>
            <p:cNvSpPr/>
            <p:nvPr/>
          </p:nvSpPr>
          <p:spPr>
            <a:xfrm>
              <a:off x="6672" y="1903"/>
              <a:ext cx="1711" cy="171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 descr="2017.8.9-拿扇子（浅蓝色）-500x500px"/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2" y="2163"/>
              <a:ext cx="1107" cy="1075"/>
            </a:xfrm>
            <a:prstGeom prst="rect">
              <a:avLst/>
            </a:prstGeom>
          </p:spPr>
        </p:pic>
      </p:grpSp>
      <p:sp>
        <p:nvSpPr>
          <p:cNvPr id="39015" name="任意多边形 39014"/>
          <p:cNvSpPr/>
          <p:nvPr/>
        </p:nvSpPr>
        <p:spPr>
          <a:xfrm>
            <a:off x="1024890" y="4087495"/>
            <a:ext cx="273050" cy="316865"/>
          </a:xfrm>
          <a:custGeom>
            <a:avLst/>
            <a:gdLst/>
            <a:ahLst/>
            <a:cxnLst/>
            <a:rect l="0" t="0" r="0" b="0"/>
            <a:pathLst>
              <a:path w="43" h="50">
                <a:moveTo>
                  <a:pt x="4" y="48"/>
                </a:moveTo>
                <a:cubicBezTo>
                  <a:pt x="4" y="49"/>
                  <a:pt x="3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5"/>
                  <a:pt x="1" y="42"/>
                  <a:pt x="3" y="40"/>
                </a:cubicBezTo>
                <a:cubicBezTo>
                  <a:pt x="6" y="37"/>
                  <a:pt x="10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5"/>
                  <a:pt x="14" y="35"/>
                  <a:pt x="14" y="35"/>
                </a:cubicBezTo>
                <a:cubicBezTo>
                  <a:pt x="12" y="33"/>
                  <a:pt x="11" y="31"/>
                  <a:pt x="10" y="30"/>
                </a:cubicBezTo>
                <a:cubicBezTo>
                  <a:pt x="10" y="29"/>
                  <a:pt x="10" y="28"/>
                  <a:pt x="1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8" y="26"/>
                  <a:pt x="7" y="24"/>
                </a:cubicBezTo>
                <a:cubicBezTo>
                  <a:pt x="6" y="23"/>
                  <a:pt x="6" y="21"/>
                  <a:pt x="7" y="19"/>
                </a:cubicBezTo>
                <a:cubicBezTo>
                  <a:pt x="7" y="18"/>
                  <a:pt x="6" y="16"/>
                  <a:pt x="6" y="15"/>
                </a:cubicBezTo>
                <a:cubicBezTo>
                  <a:pt x="6" y="12"/>
                  <a:pt x="7" y="10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8" y="6"/>
                  <a:pt x="10" y="4"/>
                  <a:pt x="12" y="2"/>
                </a:cubicBezTo>
                <a:cubicBezTo>
                  <a:pt x="14" y="1"/>
                  <a:pt x="17" y="0"/>
                  <a:pt x="20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26" y="1"/>
                  <a:pt x="27" y="1"/>
                  <a:pt x="28" y="3"/>
                </a:cubicBezTo>
                <a:cubicBezTo>
                  <a:pt x="30" y="2"/>
                  <a:pt x="32" y="3"/>
                  <a:pt x="33" y="5"/>
                </a:cubicBezTo>
                <a:cubicBezTo>
                  <a:pt x="35" y="7"/>
                  <a:pt x="36" y="10"/>
                  <a:pt x="37" y="12"/>
                </a:cubicBezTo>
                <a:cubicBezTo>
                  <a:pt x="37" y="13"/>
                  <a:pt x="37" y="14"/>
                  <a:pt x="37" y="16"/>
                </a:cubicBezTo>
                <a:cubicBezTo>
                  <a:pt x="36" y="17"/>
                  <a:pt x="36" y="18"/>
                  <a:pt x="36" y="19"/>
                </a:cubicBezTo>
                <a:cubicBezTo>
                  <a:pt x="37" y="21"/>
                  <a:pt x="37" y="23"/>
                  <a:pt x="36" y="24"/>
                </a:cubicBezTo>
                <a:cubicBezTo>
                  <a:pt x="36" y="26"/>
                  <a:pt x="34" y="27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3" y="28"/>
                  <a:pt x="33" y="29"/>
                  <a:pt x="33" y="30"/>
                </a:cubicBezTo>
                <a:cubicBezTo>
                  <a:pt x="32" y="31"/>
                  <a:pt x="31" y="33"/>
                  <a:pt x="30" y="35"/>
                </a:cubicBezTo>
                <a:cubicBezTo>
                  <a:pt x="30" y="35"/>
                  <a:pt x="30" y="35"/>
                  <a:pt x="30" y="36"/>
                </a:cubicBezTo>
                <a:cubicBezTo>
                  <a:pt x="30" y="36"/>
                  <a:pt x="31" y="36"/>
                  <a:pt x="31" y="36"/>
                </a:cubicBezTo>
                <a:cubicBezTo>
                  <a:pt x="33" y="36"/>
                  <a:pt x="37" y="37"/>
                  <a:pt x="40" y="40"/>
                </a:cubicBezTo>
                <a:cubicBezTo>
                  <a:pt x="42" y="42"/>
                  <a:pt x="43" y="45"/>
                  <a:pt x="43" y="48"/>
                </a:cubicBezTo>
                <a:cubicBezTo>
                  <a:pt x="43" y="49"/>
                  <a:pt x="43" y="50"/>
                  <a:pt x="41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0" y="46"/>
                  <a:pt x="39" y="44"/>
                  <a:pt x="37" y="43"/>
                </a:cubicBezTo>
                <a:cubicBezTo>
                  <a:pt x="35" y="41"/>
                  <a:pt x="32" y="40"/>
                  <a:pt x="31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6" y="37"/>
                  <a:pt x="25" y="33"/>
                  <a:pt x="27" y="32"/>
                </a:cubicBezTo>
                <a:cubicBezTo>
                  <a:pt x="28" y="31"/>
                  <a:pt x="29" y="30"/>
                  <a:pt x="29" y="28"/>
                </a:cubicBezTo>
                <a:cubicBezTo>
                  <a:pt x="30" y="27"/>
                  <a:pt x="30" y="26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2" y="24"/>
                  <a:pt x="33" y="23"/>
                </a:cubicBezTo>
                <a:cubicBezTo>
                  <a:pt x="33" y="22"/>
                  <a:pt x="33" y="21"/>
                  <a:pt x="32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0"/>
                  <a:pt x="32" y="19"/>
                  <a:pt x="32" y="19"/>
                </a:cubicBezTo>
                <a:cubicBezTo>
                  <a:pt x="32" y="17"/>
                  <a:pt x="33" y="16"/>
                  <a:pt x="33" y="15"/>
                </a:cubicBezTo>
                <a:cubicBezTo>
                  <a:pt x="33" y="14"/>
                  <a:pt x="33" y="13"/>
                  <a:pt x="33" y="12"/>
                </a:cubicBezTo>
                <a:cubicBezTo>
                  <a:pt x="33" y="11"/>
                  <a:pt x="32" y="9"/>
                  <a:pt x="31" y="8"/>
                </a:cubicBezTo>
                <a:cubicBezTo>
                  <a:pt x="30" y="7"/>
                  <a:pt x="29" y="6"/>
                  <a:pt x="29" y="6"/>
                </a:cubicBezTo>
                <a:cubicBezTo>
                  <a:pt x="28" y="6"/>
                  <a:pt x="27" y="6"/>
                  <a:pt x="27" y="6"/>
                </a:cubicBezTo>
                <a:cubicBezTo>
                  <a:pt x="26" y="6"/>
                  <a:pt x="26" y="5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4"/>
                  <a:pt x="24" y="4"/>
                  <a:pt x="23" y="4"/>
                </a:cubicBezTo>
                <a:cubicBezTo>
                  <a:pt x="22" y="4"/>
                  <a:pt x="21" y="4"/>
                  <a:pt x="20" y="4"/>
                </a:cubicBezTo>
                <a:cubicBezTo>
                  <a:pt x="18" y="4"/>
                  <a:pt x="16" y="4"/>
                  <a:pt x="14" y="5"/>
                </a:cubicBezTo>
                <a:cubicBezTo>
                  <a:pt x="13" y="6"/>
                  <a:pt x="12" y="8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10" y="13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7"/>
                  <a:pt x="11" y="19"/>
                </a:cubicBezTo>
                <a:cubicBezTo>
                  <a:pt x="11" y="19"/>
                  <a:pt x="11" y="19"/>
                  <a:pt x="11" y="20"/>
                </a:cubicBezTo>
                <a:cubicBezTo>
                  <a:pt x="11" y="21"/>
                  <a:pt x="10" y="21"/>
                  <a:pt x="11" y="23"/>
                </a:cubicBezTo>
                <a:cubicBezTo>
                  <a:pt x="11" y="24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3" y="27"/>
                  <a:pt x="14" y="28"/>
                </a:cubicBezTo>
                <a:cubicBezTo>
                  <a:pt x="14" y="30"/>
                  <a:pt x="15" y="31"/>
                  <a:pt x="17" y="32"/>
                </a:cubicBezTo>
                <a:cubicBezTo>
                  <a:pt x="17" y="33"/>
                  <a:pt x="18" y="33"/>
                  <a:pt x="18" y="34"/>
                </a:cubicBezTo>
                <a:cubicBezTo>
                  <a:pt x="18" y="36"/>
                  <a:pt x="17" y="37"/>
                  <a:pt x="16" y="38"/>
                </a:cubicBezTo>
                <a:cubicBezTo>
                  <a:pt x="15" y="39"/>
                  <a:pt x="14" y="40"/>
                  <a:pt x="12" y="40"/>
                </a:cubicBezTo>
                <a:cubicBezTo>
                  <a:pt x="11" y="40"/>
                  <a:pt x="8" y="41"/>
                  <a:pt x="6" y="43"/>
                </a:cubicBezTo>
                <a:cubicBezTo>
                  <a:pt x="5" y="44"/>
                  <a:pt x="4" y="46"/>
                  <a:pt x="4" y="48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16" name="任意多边形 39015"/>
          <p:cNvSpPr>
            <a:spLocks noEditPoints="1"/>
          </p:cNvSpPr>
          <p:nvPr/>
        </p:nvSpPr>
        <p:spPr>
          <a:xfrm>
            <a:off x="956310" y="5300345"/>
            <a:ext cx="335915" cy="316865"/>
          </a:xfrm>
          <a:custGeom>
            <a:avLst/>
            <a:gdLst/>
            <a:ahLst/>
            <a:cxnLst/>
            <a:rect l="0" t="0" r="0" b="0"/>
            <a:pathLst>
              <a:path w="53" h="50">
                <a:moveTo>
                  <a:pt x="4" y="48"/>
                </a:moveTo>
                <a:cubicBezTo>
                  <a:pt x="4" y="49"/>
                  <a:pt x="3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5"/>
                  <a:pt x="1" y="42"/>
                  <a:pt x="3" y="40"/>
                </a:cubicBezTo>
                <a:cubicBezTo>
                  <a:pt x="6" y="37"/>
                  <a:pt x="10" y="36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3" y="35"/>
                  <a:pt x="13" y="35"/>
                  <a:pt x="14" y="35"/>
                </a:cubicBezTo>
                <a:cubicBezTo>
                  <a:pt x="12" y="33"/>
                  <a:pt x="11" y="31"/>
                  <a:pt x="10" y="30"/>
                </a:cubicBezTo>
                <a:cubicBezTo>
                  <a:pt x="10" y="29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27"/>
                  <a:pt x="7" y="26"/>
                  <a:pt x="7" y="24"/>
                </a:cubicBezTo>
                <a:cubicBezTo>
                  <a:pt x="6" y="23"/>
                  <a:pt x="6" y="21"/>
                  <a:pt x="7" y="19"/>
                </a:cubicBezTo>
                <a:cubicBezTo>
                  <a:pt x="6" y="18"/>
                  <a:pt x="6" y="16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2"/>
                  <a:pt x="6" y="10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8" y="6"/>
                  <a:pt x="10" y="4"/>
                  <a:pt x="12" y="2"/>
                </a:cubicBezTo>
                <a:cubicBezTo>
                  <a:pt x="14" y="1"/>
                  <a:pt x="17" y="0"/>
                  <a:pt x="20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25" y="1"/>
                  <a:pt x="27" y="1"/>
                  <a:pt x="28" y="3"/>
                </a:cubicBezTo>
                <a:cubicBezTo>
                  <a:pt x="30" y="2"/>
                  <a:pt x="32" y="3"/>
                  <a:pt x="33" y="5"/>
                </a:cubicBezTo>
                <a:cubicBezTo>
                  <a:pt x="34" y="6"/>
                  <a:pt x="34" y="7"/>
                  <a:pt x="35" y="7"/>
                </a:cubicBezTo>
                <a:cubicBezTo>
                  <a:pt x="36" y="7"/>
                  <a:pt x="38" y="6"/>
                  <a:pt x="40" y="6"/>
                </a:cubicBezTo>
                <a:cubicBezTo>
                  <a:pt x="43" y="6"/>
                  <a:pt x="47" y="8"/>
                  <a:pt x="49" y="10"/>
                </a:cubicBezTo>
                <a:cubicBezTo>
                  <a:pt x="52" y="12"/>
                  <a:pt x="53" y="15"/>
                  <a:pt x="53" y="18"/>
                </a:cubicBezTo>
                <a:cubicBezTo>
                  <a:pt x="53" y="21"/>
                  <a:pt x="52" y="24"/>
                  <a:pt x="49" y="26"/>
                </a:cubicBezTo>
                <a:cubicBezTo>
                  <a:pt x="47" y="28"/>
                  <a:pt x="43" y="30"/>
                  <a:pt x="40" y="30"/>
                </a:cubicBezTo>
                <a:cubicBezTo>
                  <a:pt x="39" y="30"/>
                  <a:pt x="38" y="29"/>
                  <a:pt x="37" y="29"/>
                </a:cubicBezTo>
                <a:cubicBezTo>
                  <a:pt x="36" y="29"/>
                  <a:pt x="36" y="29"/>
                  <a:pt x="35" y="29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1" y="34"/>
                  <a:pt x="29" y="35"/>
                </a:cubicBezTo>
                <a:cubicBezTo>
                  <a:pt x="29" y="35"/>
                  <a:pt x="30" y="35"/>
                  <a:pt x="30" y="36"/>
                </a:cubicBezTo>
                <a:cubicBezTo>
                  <a:pt x="30" y="36"/>
                  <a:pt x="30" y="36"/>
                  <a:pt x="31" y="36"/>
                </a:cubicBezTo>
                <a:cubicBezTo>
                  <a:pt x="33" y="36"/>
                  <a:pt x="37" y="37"/>
                  <a:pt x="40" y="40"/>
                </a:cubicBezTo>
                <a:cubicBezTo>
                  <a:pt x="42" y="42"/>
                  <a:pt x="43" y="45"/>
                  <a:pt x="43" y="48"/>
                </a:cubicBezTo>
                <a:cubicBezTo>
                  <a:pt x="43" y="49"/>
                  <a:pt x="42" y="50"/>
                  <a:pt x="41" y="50"/>
                </a:cubicBezTo>
                <a:cubicBezTo>
                  <a:pt x="40" y="50"/>
                  <a:pt x="39" y="49"/>
                  <a:pt x="39" y="48"/>
                </a:cubicBezTo>
                <a:cubicBezTo>
                  <a:pt x="39" y="46"/>
                  <a:pt x="38" y="44"/>
                  <a:pt x="37" y="43"/>
                </a:cubicBezTo>
                <a:cubicBezTo>
                  <a:pt x="35" y="41"/>
                  <a:pt x="32" y="40"/>
                  <a:pt x="31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6" y="37"/>
                  <a:pt x="24" y="33"/>
                  <a:pt x="26" y="32"/>
                </a:cubicBezTo>
                <a:cubicBezTo>
                  <a:pt x="28" y="31"/>
                  <a:pt x="28" y="30"/>
                  <a:pt x="29" y="28"/>
                </a:cubicBezTo>
                <a:cubicBezTo>
                  <a:pt x="29" y="27"/>
                  <a:pt x="30" y="27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29" y="25"/>
                  <a:pt x="28" y="24"/>
                  <a:pt x="28" y="23"/>
                </a:cubicBezTo>
                <a:cubicBezTo>
                  <a:pt x="27" y="21"/>
                  <a:pt x="26" y="20"/>
                  <a:pt x="26" y="18"/>
                </a:cubicBezTo>
                <a:cubicBezTo>
                  <a:pt x="26" y="15"/>
                  <a:pt x="28" y="12"/>
                  <a:pt x="30" y="10"/>
                </a:cubicBezTo>
                <a:cubicBezTo>
                  <a:pt x="31" y="10"/>
                  <a:pt x="31" y="9"/>
                  <a:pt x="31" y="9"/>
                </a:cubicBezTo>
                <a:cubicBezTo>
                  <a:pt x="31" y="9"/>
                  <a:pt x="31" y="8"/>
                  <a:pt x="30" y="8"/>
                </a:cubicBezTo>
                <a:cubicBezTo>
                  <a:pt x="30" y="7"/>
                  <a:pt x="29" y="6"/>
                  <a:pt x="28" y="6"/>
                </a:cubicBezTo>
                <a:cubicBezTo>
                  <a:pt x="28" y="6"/>
                  <a:pt x="27" y="6"/>
                  <a:pt x="26" y="6"/>
                </a:cubicBezTo>
                <a:cubicBezTo>
                  <a:pt x="26" y="6"/>
                  <a:pt x="25" y="5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4"/>
                  <a:pt x="24" y="4"/>
                  <a:pt x="23" y="4"/>
                </a:cubicBezTo>
                <a:cubicBezTo>
                  <a:pt x="22" y="4"/>
                  <a:pt x="21" y="4"/>
                  <a:pt x="20" y="4"/>
                </a:cubicBezTo>
                <a:cubicBezTo>
                  <a:pt x="17" y="4"/>
                  <a:pt x="15" y="4"/>
                  <a:pt x="14" y="5"/>
                </a:cubicBezTo>
                <a:cubicBezTo>
                  <a:pt x="13" y="6"/>
                  <a:pt x="11" y="8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10" y="13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7"/>
                  <a:pt x="11" y="19"/>
                </a:cubicBezTo>
                <a:cubicBezTo>
                  <a:pt x="11" y="19"/>
                  <a:pt x="11" y="19"/>
                  <a:pt x="11" y="20"/>
                </a:cubicBezTo>
                <a:cubicBezTo>
                  <a:pt x="11" y="21"/>
                  <a:pt x="10" y="21"/>
                  <a:pt x="10" y="23"/>
                </a:cubicBezTo>
                <a:cubicBezTo>
                  <a:pt x="11" y="24"/>
                  <a:pt x="11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3" y="27"/>
                  <a:pt x="14" y="28"/>
                </a:cubicBezTo>
                <a:cubicBezTo>
                  <a:pt x="14" y="30"/>
                  <a:pt x="15" y="31"/>
                  <a:pt x="16" y="32"/>
                </a:cubicBezTo>
                <a:cubicBezTo>
                  <a:pt x="17" y="33"/>
                  <a:pt x="17" y="33"/>
                  <a:pt x="17" y="34"/>
                </a:cubicBezTo>
                <a:cubicBezTo>
                  <a:pt x="17" y="36"/>
                  <a:pt x="17" y="37"/>
                  <a:pt x="16" y="38"/>
                </a:cubicBezTo>
                <a:cubicBezTo>
                  <a:pt x="15" y="39"/>
                  <a:pt x="14" y="40"/>
                  <a:pt x="12" y="40"/>
                </a:cubicBezTo>
                <a:cubicBezTo>
                  <a:pt x="11" y="40"/>
                  <a:pt x="8" y="41"/>
                  <a:pt x="6" y="43"/>
                </a:cubicBezTo>
                <a:cubicBezTo>
                  <a:pt x="4" y="44"/>
                  <a:pt x="4" y="46"/>
                  <a:pt x="4" y="48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6" y="10"/>
                  <a:pt x="43" y="9"/>
                  <a:pt x="40" y="9"/>
                </a:cubicBezTo>
                <a:cubicBezTo>
                  <a:pt x="37" y="9"/>
                  <a:pt x="34" y="10"/>
                  <a:pt x="32" y="12"/>
                </a:cubicBezTo>
                <a:cubicBezTo>
                  <a:pt x="30" y="13"/>
                  <a:pt x="29" y="15"/>
                  <a:pt x="29" y="18"/>
                </a:cubicBezTo>
                <a:cubicBezTo>
                  <a:pt x="29" y="19"/>
                  <a:pt x="29" y="20"/>
                  <a:pt x="30" y="22"/>
                </a:cubicBezTo>
                <a:cubicBezTo>
                  <a:pt x="30" y="23"/>
                  <a:pt x="31" y="24"/>
                  <a:pt x="32" y="25"/>
                </a:cubicBezTo>
                <a:cubicBezTo>
                  <a:pt x="32" y="25"/>
                  <a:pt x="33" y="25"/>
                  <a:pt x="32" y="26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7"/>
                  <a:pt x="34" y="27"/>
                  <a:pt x="34" y="27"/>
                </a:cubicBezTo>
                <a:cubicBezTo>
                  <a:pt x="35" y="26"/>
                  <a:pt x="35" y="26"/>
                  <a:pt x="35" y="26"/>
                </a:cubicBezTo>
                <a:cubicBezTo>
                  <a:pt x="36" y="27"/>
                  <a:pt x="37" y="27"/>
                  <a:pt x="38" y="27"/>
                </a:cubicBezTo>
                <a:cubicBezTo>
                  <a:pt x="38" y="27"/>
                  <a:pt x="39" y="27"/>
                  <a:pt x="40" y="27"/>
                </a:cubicBezTo>
                <a:cubicBezTo>
                  <a:pt x="43" y="27"/>
                  <a:pt x="46" y="26"/>
                  <a:pt x="48" y="24"/>
                </a:cubicBezTo>
                <a:cubicBezTo>
                  <a:pt x="50" y="23"/>
                  <a:pt x="51" y="21"/>
                  <a:pt x="51" y="18"/>
                </a:cubicBezTo>
                <a:cubicBezTo>
                  <a:pt x="51" y="15"/>
                  <a:pt x="50" y="13"/>
                  <a:pt x="48" y="12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17" name="任意多边形 39016"/>
          <p:cNvSpPr>
            <a:spLocks noEditPoints="1"/>
          </p:cNvSpPr>
          <p:nvPr/>
        </p:nvSpPr>
        <p:spPr>
          <a:xfrm>
            <a:off x="969010" y="4704715"/>
            <a:ext cx="323215" cy="316865"/>
          </a:xfrm>
          <a:custGeom>
            <a:avLst/>
            <a:gdLst/>
            <a:ahLst/>
            <a:cxnLst/>
            <a:rect l="0" t="0" r="0" b="0"/>
            <a:pathLst>
              <a:path w="51" h="50">
                <a:moveTo>
                  <a:pt x="4" y="48"/>
                </a:moveTo>
                <a:cubicBezTo>
                  <a:pt x="4" y="49"/>
                  <a:pt x="3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5"/>
                  <a:pt x="2" y="42"/>
                  <a:pt x="4" y="40"/>
                </a:cubicBezTo>
                <a:cubicBezTo>
                  <a:pt x="7" y="37"/>
                  <a:pt x="11" y="36"/>
                  <a:pt x="13" y="36"/>
                </a:cubicBezTo>
                <a:cubicBezTo>
                  <a:pt x="13" y="36"/>
                  <a:pt x="14" y="36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5"/>
                  <a:pt x="14" y="35"/>
                  <a:pt x="14" y="35"/>
                </a:cubicBezTo>
                <a:cubicBezTo>
                  <a:pt x="13" y="34"/>
                  <a:pt x="12" y="31"/>
                  <a:pt x="11" y="30"/>
                </a:cubicBezTo>
                <a:cubicBezTo>
                  <a:pt x="11" y="29"/>
                  <a:pt x="10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7"/>
                  <a:pt x="8" y="26"/>
                  <a:pt x="8" y="24"/>
                </a:cubicBezTo>
                <a:cubicBezTo>
                  <a:pt x="7" y="23"/>
                  <a:pt x="7" y="21"/>
                  <a:pt x="8" y="19"/>
                </a:cubicBezTo>
                <a:cubicBezTo>
                  <a:pt x="7" y="18"/>
                  <a:pt x="7" y="16"/>
                  <a:pt x="7" y="15"/>
                </a:cubicBezTo>
                <a:cubicBezTo>
                  <a:pt x="7" y="10"/>
                  <a:pt x="9" y="5"/>
                  <a:pt x="13" y="2"/>
                </a:cubicBezTo>
                <a:cubicBezTo>
                  <a:pt x="15" y="1"/>
                  <a:pt x="17" y="0"/>
                  <a:pt x="20" y="0"/>
                </a:cubicBezTo>
                <a:cubicBezTo>
                  <a:pt x="22" y="0"/>
                  <a:pt x="23" y="0"/>
                  <a:pt x="25" y="0"/>
                </a:cubicBezTo>
                <a:cubicBezTo>
                  <a:pt x="26" y="1"/>
                  <a:pt x="28" y="1"/>
                  <a:pt x="29" y="3"/>
                </a:cubicBezTo>
                <a:cubicBezTo>
                  <a:pt x="31" y="2"/>
                  <a:pt x="33" y="4"/>
                  <a:pt x="34" y="5"/>
                </a:cubicBezTo>
                <a:cubicBezTo>
                  <a:pt x="36" y="7"/>
                  <a:pt x="37" y="10"/>
                  <a:pt x="37" y="12"/>
                </a:cubicBezTo>
                <a:cubicBezTo>
                  <a:pt x="37" y="13"/>
                  <a:pt x="37" y="14"/>
                  <a:pt x="37" y="16"/>
                </a:cubicBezTo>
                <a:cubicBezTo>
                  <a:pt x="37" y="17"/>
                  <a:pt x="37" y="18"/>
                  <a:pt x="37" y="19"/>
                </a:cubicBezTo>
                <a:cubicBezTo>
                  <a:pt x="37" y="20"/>
                  <a:pt x="37" y="21"/>
                  <a:pt x="37" y="22"/>
                </a:cubicBezTo>
                <a:cubicBezTo>
                  <a:pt x="37" y="22"/>
                  <a:pt x="37" y="23"/>
                  <a:pt x="37" y="23"/>
                </a:cubicBezTo>
                <a:cubicBezTo>
                  <a:pt x="45" y="23"/>
                  <a:pt x="51" y="29"/>
                  <a:pt x="51" y="37"/>
                </a:cubicBezTo>
                <a:cubicBezTo>
                  <a:pt x="51" y="44"/>
                  <a:pt x="45" y="50"/>
                  <a:pt x="37" y="50"/>
                </a:cubicBezTo>
                <a:cubicBezTo>
                  <a:pt x="30" y="50"/>
                  <a:pt x="24" y="44"/>
                  <a:pt x="24" y="37"/>
                </a:cubicBezTo>
                <a:cubicBezTo>
                  <a:pt x="24" y="31"/>
                  <a:pt x="27" y="26"/>
                  <a:pt x="33" y="24"/>
                </a:cubicBezTo>
                <a:cubicBezTo>
                  <a:pt x="34" y="23"/>
                  <a:pt x="34" y="22"/>
                  <a:pt x="33" y="20"/>
                </a:cubicBezTo>
                <a:cubicBezTo>
                  <a:pt x="33" y="20"/>
                  <a:pt x="32" y="19"/>
                  <a:pt x="33" y="19"/>
                </a:cubicBezTo>
                <a:cubicBezTo>
                  <a:pt x="33" y="17"/>
                  <a:pt x="33" y="16"/>
                  <a:pt x="33" y="15"/>
                </a:cubicBezTo>
                <a:cubicBezTo>
                  <a:pt x="34" y="14"/>
                  <a:pt x="34" y="13"/>
                  <a:pt x="33" y="12"/>
                </a:cubicBezTo>
                <a:cubicBezTo>
                  <a:pt x="33" y="11"/>
                  <a:pt x="32" y="9"/>
                  <a:pt x="31" y="8"/>
                </a:cubicBezTo>
                <a:cubicBezTo>
                  <a:pt x="31" y="7"/>
                  <a:pt x="30" y="6"/>
                  <a:pt x="29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6"/>
                  <a:pt x="26" y="5"/>
                  <a:pt x="26" y="5"/>
                </a:cubicBezTo>
                <a:cubicBezTo>
                  <a:pt x="25" y="4"/>
                  <a:pt x="25" y="4"/>
                  <a:pt x="24" y="4"/>
                </a:cubicBezTo>
                <a:cubicBezTo>
                  <a:pt x="23" y="4"/>
                  <a:pt x="21" y="4"/>
                  <a:pt x="21" y="4"/>
                </a:cubicBezTo>
                <a:cubicBezTo>
                  <a:pt x="18" y="4"/>
                  <a:pt x="16" y="4"/>
                  <a:pt x="15" y="5"/>
                </a:cubicBezTo>
                <a:cubicBezTo>
                  <a:pt x="13" y="6"/>
                  <a:pt x="12" y="8"/>
                  <a:pt x="12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1" y="11"/>
                  <a:pt x="11" y="13"/>
                  <a:pt x="11" y="15"/>
                </a:cubicBezTo>
                <a:cubicBezTo>
                  <a:pt x="11" y="16"/>
                  <a:pt x="11" y="17"/>
                  <a:pt x="12" y="19"/>
                </a:cubicBezTo>
                <a:cubicBezTo>
                  <a:pt x="12" y="19"/>
                  <a:pt x="12" y="19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1"/>
                  <a:pt x="10" y="21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2" y="24"/>
                  <a:pt x="12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4" y="26"/>
                  <a:pt x="14" y="27"/>
                  <a:pt x="15" y="28"/>
                </a:cubicBezTo>
                <a:cubicBezTo>
                  <a:pt x="15" y="30"/>
                  <a:pt x="16" y="31"/>
                  <a:pt x="17" y="32"/>
                </a:cubicBezTo>
                <a:cubicBezTo>
                  <a:pt x="18" y="33"/>
                  <a:pt x="18" y="33"/>
                  <a:pt x="18" y="34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6"/>
                  <a:pt x="18" y="37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9"/>
                  <a:pt x="15" y="40"/>
                  <a:pt x="13" y="40"/>
                </a:cubicBezTo>
                <a:cubicBezTo>
                  <a:pt x="11" y="40"/>
                  <a:pt x="9" y="41"/>
                  <a:pt x="7" y="43"/>
                </a:cubicBezTo>
                <a:cubicBezTo>
                  <a:pt x="5" y="44"/>
                  <a:pt x="4" y="46"/>
                  <a:pt x="4" y="48"/>
                </a:cubicBezTo>
                <a:close/>
                <a:moveTo>
                  <a:pt x="42" y="35"/>
                </a:moveTo>
                <a:cubicBezTo>
                  <a:pt x="42" y="35"/>
                  <a:pt x="42" y="35"/>
                  <a:pt x="42" y="35"/>
                </a:cubicBezTo>
                <a:cubicBezTo>
                  <a:pt x="43" y="35"/>
                  <a:pt x="43" y="36"/>
                  <a:pt x="43" y="37"/>
                </a:cubicBezTo>
                <a:cubicBezTo>
                  <a:pt x="43" y="37"/>
                  <a:pt x="43" y="38"/>
                  <a:pt x="42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3"/>
                  <a:pt x="37" y="43"/>
                </a:cubicBezTo>
                <a:cubicBezTo>
                  <a:pt x="37" y="43"/>
                  <a:pt x="36" y="42"/>
                  <a:pt x="36" y="42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7"/>
                  <a:pt x="31" y="37"/>
                </a:cubicBezTo>
                <a:cubicBezTo>
                  <a:pt x="31" y="36"/>
                  <a:pt x="31" y="35"/>
                  <a:pt x="32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7" y="30"/>
                  <a:pt x="37" y="30"/>
                </a:cubicBezTo>
                <a:cubicBezTo>
                  <a:pt x="38" y="30"/>
                  <a:pt x="38" y="31"/>
                  <a:pt x="38" y="31"/>
                </a:cubicBezTo>
                <a:cubicBezTo>
                  <a:pt x="38" y="35"/>
                  <a:pt x="38" y="35"/>
                  <a:pt x="38" y="35"/>
                </a:cubicBezTo>
                <a:cubicBezTo>
                  <a:pt x="42" y="35"/>
                  <a:pt x="42" y="35"/>
                  <a:pt x="42" y="35"/>
                </a:cubicBezTo>
                <a:close/>
                <a:moveTo>
                  <a:pt x="37" y="27"/>
                </a:moveTo>
                <a:cubicBezTo>
                  <a:pt x="37" y="27"/>
                  <a:pt x="37" y="27"/>
                  <a:pt x="37" y="27"/>
                </a:cubicBezTo>
                <a:cubicBezTo>
                  <a:pt x="32" y="27"/>
                  <a:pt x="27" y="31"/>
                  <a:pt x="27" y="37"/>
                </a:cubicBezTo>
                <a:cubicBezTo>
                  <a:pt x="27" y="42"/>
                  <a:pt x="32" y="46"/>
                  <a:pt x="37" y="46"/>
                </a:cubicBezTo>
                <a:cubicBezTo>
                  <a:pt x="42" y="46"/>
                  <a:pt x="47" y="42"/>
                  <a:pt x="47" y="37"/>
                </a:cubicBezTo>
                <a:cubicBezTo>
                  <a:pt x="47" y="31"/>
                  <a:pt x="42" y="27"/>
                  <a:pt x="37" y="27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18" name="任意多边形 39017"/>
          <p:cNvSpPr>
            <a:spLocks noEditPoints="1"/>
          </p:cNvSpPr>
          <p:nvPr/>
        </p:nvSpPr>
        <p:spPr>
          <a:xfrm>
            <a:off x="965200" y="5847715"/>
            <a:ext cx="327025" cy="316865"/>
          </a:xfrm>
          <a:custGeom>
            <a:avLst/>
            <a:gdLst/>
            <a:ahLst/>
            <a:cxnLst/>
            <a:rect l="0" t="0" r="0" b="0"/>
            <a:pathLst>
              <a:path w="51" h="50">
                <a:moveTo>
                  <a:pt x="4" y="48"/>
                </a:moveTo>
                <a:cubicBezTo>
                  <a:pt x="4" y="49"/>
                  <a:pt x="3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5"/>
                  <a:pt x="2" y="42"/>
                  <a:pt x="4" y="40"/>
                </a:cubicBezTo>
                <a:cubicBezTo>
                  <a:pt x="6" y="37"/>
                  <a:pt x="10" y="36"/>
                  <a:pt x="12" y="36"/>
                </a:cubicBezTo>
                <a:cubicBezTo>
                  <a:pt x="13" y="36"/>
                  <a:pt x="13" y="36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5"/>
                  <a:pt x="14" y="35"/>
                  <a:pt x="14" y="35"/>
                </a:cubicBezTo>
                <a:cubicBezTo>
                  <a:pt x="12" y="33"/>
                  <a:pt x="11" y="31"/>
                  <a:pt x="11" y="30"/>
                </a:cubicBezTo>
                <a:cubicBezTo>
                  <a:pt x="10" y="29"/>
                  <a:pt x="10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7"/>
                  <a:pt x="8" y="26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3"/>
                  <a:pt x="6" y="21"/>
                  <a:pt x="7" y="19"/>
                </a:cubicBezTo>
                <a:cubicBezTo>
                  <a:pt x="7" y="18"/>
                  <a:pt x="7" y="16"/>
                  <a:pt x="7" y="14"/>
                </a:cubicBezTo>
                <a:cubicBezTo>
                  <a:pt x="7" y="10"/>
                  <a:pt x="8" y="5"/>
                  <a:pt x="12" y="2"/>
                </a:cubicBezTo>
                <a:cubicBezTo>
                  <a:pt x="14" y="1"/>
                  <a:pt x="17" y="0"/>
                  <a:pt x="20" y="0"/>
                </a:cubicBezTo>
                <a:cubicBezTo>
                  <a:pt x="21" y="0"/>
                  <a:pt x="23" y="0"/>
                  <a:pt x="24" y="0"/>
                </a:cubicBezTo>
                <a:cubicBezTo>
                  <a:pt x="26" y="0"/>
                  <a:pt x="28" y="1"/>
                  <a:pt x="29" y="2"/>
                </a:cubicBezTo>
                <a:cubicBezTo>
                  <a:pt x="31" y="2"/>
                  <a:pt x="32" y="3"/>
                  <a:pt x="34" y="5"/>
                </a:cubicBezTo>
                <a:cubicBezTo>
                  <a:pt x="35" y="7"/>
                  <a:pt x="37" y="10"/>
                  <a:pt x="37" y="12"/>
                </a:cubicBezTo>
                <a:cubicBezTo>
                  <a:pt x="37" y="13"/>
                  <a:pt x="37" y="14"/>
                  <a:pt x="37" y="16"/>
                </a:cubicBezTo>
                <a:cubicBezTo>
                  <a:pt x="37" y="17"/>
                  <a:pt x="37" y="18"/>
                  <a:pt x="36" y="19"/>
                </a:cubicBezTo>
                <a:cubicBezTo>
                  <a:pt x="37" y="20"/>
                  <a:pt x="37" y="20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2"/>
                  <a:pt x="37" y="22"/>
                  <a:pt x="37" y="23"/>
                </a:cubicBezTo>
                <a:cubicBezTo>
                  <a:pt x="44" y="23"/>
                  <a:pt x="50" y="29"/>
                  <a:pt x="50" y="37"/>
                </a:cubicBezTo>
                <a:cubicBezTo>
                  <a:pt x="50" y="40"/>
                  <a:pt x="49" y="42"/>
                  <a:pt x="48" y="45"/>
                </a:cubicBezTo>
                <a:cubicBezTo>
                  <a:pt x="48" y="45"/>
                  <a:pt x="48" y="45"/>
                  <a:pt x="48" y="45"/>
                </a:cubicBezTo>
                <a:cubicBezTo>
                  <a:pt x="50" y="47"/>
                  <a:pt x="50" y="47"/>
                  <a:pt x="50" y="47"/>
                </a:cubicBezTo>
                <a:cubicBezTo>
                  <a:pt x="51" y="48"/>
                  <a:pt x="51" y="49"/>
                  <a:pt x="50" y="50"/>
                </a:cubicBezTo>
                <a:cubicBezTo>
                  <a:pt x="49" y="50"/>
                  <a:pt x="48" y="50"/>
                  <a:pt x="47" y="50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3" y="49"/>
                  <a:pt x="40" y="50"/>
                  <a:pt x="37" y="50"/>
                </a:cubicBezTo>
                <a:cubicBezTo>
                  <a:pt x="29" y="50"/>
                  <a:pt x="23" y="44"/>
                  <a:pt x="23" y="37"/>
                </a:cubicBezTo>
                <a:cubicBezTo>
                  <a:pt x="23" y="31"/>
                  <a:pt x="27" y="26"/>
                  <a:pt x="32" y="24"/>
                </a:cubicBezTo>
                <a:cubicBezTo>
                  <a:pt x="33" y="22"/>
                  <a:pt x="34" y="22"/>
                  <a:pt x="33" y="20"/>
                </a:cubicBezTo>
                <a:cubicBezTo>
                  <a:pt x="32" y="20"/>
                  <a:pt x="32" y="19"/>
                  <a:pt x="32" y="19"/>
                </a:cubicBezTo>
                <a:cubicBezTo>
                  <a:pt x="33" y="17"/>
                  <a:pt x="33" y="16"/>
                  <a:pt x="33" y="15"/>
                </a:cubicBezTo>
                <a:cubicBezTo>
                  <a:pt x="33" y="14"/>
                  <a:pt x="33" y="13"/>
                  <a:pt x="33" y="12"/>
                </a:cubicBezTo>
                <a:cubicBezTo>
                  <a:pt x="33" y="11"/>
                  <a:pt x="32" y="9"/>
                  <a:pt x="31" y="8"/>
                </a:cubicBezTo>
                <a:cubicBezTo>
                  <a:pt x="30" y="7"/>
                  <a:pt x="29" y="6"/>
                  <a:pt x="29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28" y="6"/>
                  <a:pt x="28" y="6"/>
                  <a:pt x="27" y="6"/>
                </a:cubicBezTo>
                <a:cubicBezTo>
                  <a:pt x="26" y="6"/>
                  <a:pt x="26" y="5"/>
                  <a:pt x="25" y="5"/>
                </a:cubicBezTo>
                <a:cubicBezTo>
                  <a:pt x="25" y="4"/>
                  <a:pt x="24" y="4"/>
                  <a:pt x="24" y="4"/>
                </a:cubicBezTo>
                <a:cubicBezTo>
                  <a:pt x="22" y="4"/>
                  <a:pt x="21" y="4"/>
                  <a:pt x="20" y="4"/>
                </a:cubicBezTo>
                <a:cubicBezTo>
                  <a:pt x="18" y="4"/>
                  <a:pt x="16" y="4"/>
                  <a:pt x="14" y="5"/>
                </a:cubicBezTo>
                <a:cubicBezTo>
                  <a:pt x="13" y="6"/>
                  <a:pt x="12" y="8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1"/>
                  <a:pt x="10" y="13"/>
                  <a:pt x="11" y="14"/>
                </a:cubicBezTo>
                <a:cubicBezTo>
                  <a:pt x="11" y="16"/>
                  <a:pt x="11" y="17"/>
                  <a:pt x="11" y="19"/>
                </a:cubicBezTo>
                <a:cubicBezTo>
                  <a:pt x="11" y="19"/>
                  <a:pt x="12" y="19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1"/>
                  <a:pt x="10" y="21"/>
                  <a:pt x="11" y="23"/>
                </a:cubicBezTo>
                <a:cubicBezTo>
                  <a:pt x="11" y="24"/>
                  <a:pt x="12" y="24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4" y="27"/>
                  <a:pt x="14" y="28"/>
                </a:cubicBezTo>
                <a:cubicBezTo>
                  <a:pt x="15" y="30"/>
                  <a:pt x="16" y="31"/>
                  <a:pt x="17" y="32"/>
                </a:cubicBezTo>
                <a:cubicBezTo>
                  <a:pt x="17" y="33"/>
                  <a:pt x="18" y="33"/>
                  <a:pt x="18" y="34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6"/>
                  <a:pt x="17" y="37"/>
                  <a:pt x="16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9"/>
                  <a:pt x="14" y="40"/>
                  <a:pt x="13" y="40"/>
                </a:cubicBezTo>
                <a:cubicBezTo>
                  <a:pt x="11" y="40"/>
                  <a:pt x="8" y="41"/>
                  <a:pt x="6" y="43"/>
                </a:cubicBezTo>
                <a:cubicBezTo>
                  <a:pt x="5" y="44"/>
                  <a:pt x="4" y="46"/>
                  <a:pt x="4" y="48"/>
                </a:cubicBezTo>
                <a:close/>
                <a:moveTo>
                  <a:pt x="32" y="34"/>
                </a:moveTo>
                <a:cubicBezTo>
                  <a:pt x="32" y="34"/>
                  <a:pt x="32" y="34"/>
                  <a:pt x="32" y="34"/>
                </a:cubicBezTo>
                <a:cubicBezTo>
                  <a:pt x="31" y="35"/>
                  <a:pt x="31" y="35"/>
                  <a:pt x="30" y="35"/>
                </a:cubicBezTo>
                <a:cubicBezTo>
                  <a:pt x="30" y="35"/>
                  <a:pt x="29" y="34"/>
                  <a:pt x="30" y="33"/>
                </a:cubicBezTo>
                <a:cubicBezTo>
                  <a:pt x="30" y="32"/>
                  <a:pt x="32" y="30"/>
                  <a:pt x="34" y="29"/>
                </a:cubicBezTo>
                <a:cubicBezTo>
                  <a:pt x="34" y="29"/>
                  <a:pt x="35" y="29"/>
                  <a:pt x="35" y="30"/>
                </a:cubicBezTo>
                <a:cubicBezTo>
                  <a:pt x="35" y="30"/>
                  <a:pt x="35" y="31"/>
                  <a:pt x="35" y="31"/>
                </a:cubicBezTo>
                <a:cubicBezTo>
                  <a:pt x="33" y="32"/>
                  <a:pt x="32" y="33"/>
                  <a:pt x="32" y="34"/>
                </a:cubicBezTo>
                <a:close/>
                <a:moveTo>
                  <a:pt x="42" y="34"/>
                </a:move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3"/>
                </a:cubicBezTo>
                <a:cubicBezTo>
                  <a:pt x="45" y="34"/>
                  <a:pt x="45" y="36"/>
                  <a:pt x="45" y="37"/>
                </a:cubicBezTo>
                <a:cubicBezTo>
                  <a:pt x="45" y="38"/>
                  <a:pt x="44" y="40"/>
                  <a:pt x="43" y="41"/>
                </a:cubicBezTo>
                <a:cubicBezTo>
                  <a:pt x="43" y="42"/>
                  <a:pt x="41" y="43"/>
                  <a:pt x="40" y="44"/>
                </a:cubicBezTo>
                <a:cubicBezTo>
                  <a:pt x="39" y="44"/>
                  <a:pt x="38" y="44"/>
                  <a:pt x="37" y="44"/>
                </a:cubicBezTo>
                <a:cubicBezTo>
                  <a:pt x="36" y="44"/>
                  <a:pt x="36" y="44"/>
                  <a:pt x="36" y="43"/>
                </a:cubicBezTo>
                <a:cubicBezTo>
                  <a:pt x="36" y="43"/>
                  <a:pt x="36" y="42"/>
                  <a:pt x="37" y="42"/>
                </a:cubicBezTo>
                <a:cubicBezTo>
                  <a:pt x="38" y="42"/>
                  <a:pt x="38" y="42"/>
                  <a:pt x="39" y="42"/>
                </a:cubicBezTo>
                <a:cubicBezTo>
                  <a:pt x="40" y="41"/>
                  <a:pt x="41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36"/>
                  <a:pt x="42" y="35"/>
                  <a:pt x="42" y="34"/>
                </a:cubicBezTo>
                <a:close/>
                <a:moveTo>
                  <a:pt x="37" y="27"/>
                </a:moveTo>
                <a:cubicBezTo>
                  <a:pt x="37" y="27"/>
                  <a:pt x="37" y="27"/>
                  <a:pt x="37" y="27"/>
                </a:cubicBezTo>
                <a:cubicBezTo>
                  <a:pt x="32" y="27"/>
                  <a:pt x="27" y="31"/>
                  <a:pt x="27" y="37"/>
                </a:cubicBezTo>
                <a:cubicBezTo>
                  <a:pt x="27" y="42"/>
                  <a:pt x="32" y="46"/>
                  <a:pt x="37" y="46"/>
                </a:cubicBezTo>
                <a:cubicBezTo>
                  <a:pt x="42" y="46"/>
                  <a:pt x="46" y="42"/>
                  <a:pt x="46" y="37"/>
                </a:cubicBezTo>
                <a:cubicBezTo>
                  <a:pt x="46" y="31"/>
                  <a:pt x="42" y="27"/>
                  <a:pt x="37" y="27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79925" y="697230"/>
            <a:ext cx="3230880" cy="914400"/>
            <a:chOff x="1620" y="1418"/>
            <a:chExt cx="5088" cy="1440"/>
          </a:xfrm>
        </p:grpSpPr>
        <p:sp>
          <p:nvSpPr>
            <p:cNvPr id="2" name="文本框 1"/>
            <p:cNvSpPr txBox="1"/>
            <p:nvPr/>
          </p:nvSpPr>
          <p:spPr>
            <a:xfrm>
              <a:off x="3511" y="1418"/>
              <a:ext cx="1307" cy="516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问题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四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20" y="2133"/>
              <a:ext cx="508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高潜力人才的发展计划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439545" y="4244658"/>
            <a:ext cx="24942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建立高潜力人才发展档案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（经验地图、职业发展规划）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59960" y="3358198"/>
            <a:ext cx="26720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高潜力人才评估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（明确优劣势、职业发展潜力）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27820" y="4244658"/>
            <a:ext cx="12496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形成高潜力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人才发展计划</a:t>
            </a:r>
          </a:p>
        </p:txBody>
      </p:sp>
      <p:sp>
        <p:nvSpPr>
          <p:cNvPr id="21" name="椭圆 20"/>
          <p:cNvSpPr/>
          <p:nvPr/>
        </p:nvSpPr>
        <p:spPr>
          <a:xfrm>
            <a:off x="5576570" y="2251075"/>
            <a:ext cx="934085" cy="93408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 flipV="1">
            <a:off x="3281680" y="2813685"/>
            <a:ext cx="5728970" cy="460375"/>
            <a:chOff x="4970" y="6466"/>
            <a:chExt cx="9217" cy="1724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4970" y="6530"/>
              <a:ext cx="3580" cy="1660"/>
            </a:xfrm>
            <a:prstGeom prst="straightConnector1">
              <a:avLst/>
            </a:prstGeom>
            <a:ln w="12700">
              <a:solidFill>
                <a:srgbClr val="FF66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10359" y="6466"/>
              <a:ext cx="3828" cy="1680"/>
            </a:xfrm>
            <a:prstGeom prst="straightConnector1">
              <a:avLst/>
            </a:prstGeom>
            <a:ln w="12700">
              <a:solidFill>
                <a:srgbClr val="FF66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2219325" y="3114675"/>
            <a:ext cx="933450" cy="933450"/>
            <a:chOff x="3495" y="5445"/>
            <a:chExt cx="1470" cy="1470"/>
          </a:xfrm>
        </p:grpSpPr>
        <p:sp>
          <p:nvSpPr>
            <p:cNvPr id="20" name="椭圆 19"/>
            <p:cNvSpPr/>
            <p:nvPr/>
          </p:nvSpPr>
          <p:spPr>
            <a:xfrm>
              <a:off x="3495" y="5445"/>
              <a:ext cx="1471" cy="147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60" name="任意多边形 38959"/>
            <p:cNvSpPr>
              <a:spLocks noEditPoints="1"/>
            </p:cNvSpPr>
            <p:nvPr/>
          </p:nvSpPr>
          <p:spPr>
            <a:xfrm>
              <a:off x="3900" y="5899"/>
              <a:ext cx="663" cy="563"/>
            </a:xfrm>
            <a:custGeom>
              <a:avLst/>
              <a:gdLst/>
              <a:ahLst/>
              <a:cxnLst/>
              <a:rect l="0" t="0" r="0" b="0"/>
              <a:pathLst>
                <a:path w="49" h="42">
                  <a:moveTo>
                    <a:pt x="47" y="15"/>
                  </a:moveTo>
                  <a:cubicBezTo>
                    <a:pt x="46" y="12"/>
                    <a:pt x="44" y="9"/>
                    <a:pt x="42" y="7"/>
                  </a:cubicBezTo>
                  <a:cubicBezTo>
                    <a:pt x="40" y="4"/>
                    <a:pt x="37" y="3"/>
                    <a:pt x="34" y="1"/>
                  </a:cubicBezTo>
                  <a:cubicBezTo>
                    <a:pt x="31" y="0"/>
                    <a:pt x="28" y="0"/>
                    <a:pt x="25" y="0"/>
                  </a:cubicBezTo>
                  <a:cubicBezTo>
                    <a:pt x="21" y="0"/>
                    <a:pt x="18" y="0"/>
                    <a:pt x="15" y="1"/>
                  </a:cubicBezTo>
                  <a:cubicBezTo>
                    <a:pt x="12" y="3"/>
                    <a:pt x="10" y="4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7"/>
                    <a:pt x="0" y="21"/>
                    <a:pt x="0" y="24"/>
                  </a:cubicBezTo>
                  <a:cubicBezTo>
                    <a:pt x="0" y="27"/>
                    <a:pt x="1" y="30"/>
                    <a:pt x="2" y="33"/>
                  </a:cubicBezTo>
                  <a:cubicBezTo>
                    <a:pt x="3" y="36"/>
                    <a:pt x="5" y="39"/>
                    <a:pt x="8" y="41"/>
                  </a:cubicBezTo>
                  <a:cubicBezTo>
                    <a:pt x="8" y="41"/>
                    <a:pt x="9" y="41"/>
                    <a:pt x="9" y="41"/>
                  </a:cubicBezTo>
                  <a:cubicBezTo>
                    <a:pt x="10" y="41"/>
                    <a:pt x="10" y="40"/>
                    <a:pt x="9" y="39"/>
                  </a:cubicBezTo>
                  <a:cubicBezTo>
                    <a:pt x="7" y="37"/>
                    <a:pt x="5" y="35"/>
                    <a:pt x="4" y="32"/>
                  </a:cubicBezTo>
                  <a:cubicBezTo>
                    <a:pt x="3" y="30"/>
                    <a:pt x="3" y="27"/>
                    <a:pt x="3" y="24"/>
                  </a:cubicBezTo>
                  <a:cubicBezTo>
                    <a:pt x="3" y="21"/>
                    <a:pt x="3" y="18"/>
                    <a:pt x="4" y="15"/>
                  </a:cubicBezTo>
                  <a:cubicBezTo>
                    <a:pt x="5" y="13"/>
                    <a:pt x="7" y="10"/>
                    <a:pt x="9" y="8"/>
                  </a:cubicBezTo>
                  <a:cubicBezTo>
                    <a:pt x="11" y="6"/>
                    <a:pt x="14" y="5"/>
                    <a:pt x="16" y="4"/>
                  </a:cubicBezTo>
                  <a:cubicBezTo>
                    <a:pt x="19" y="2"/>
                    <a:pt x="22" y="2"/>
                    <a:pt x="25" y="2"/>
                  </a:cubicBezTo>
                  <a:cubicBezTo>
                    <a:pt x="28" y="2"/>
                    <a:pt x="31" y="2"/>
                    <a:pt x="33" y="4"/>
                  </a:cubicBezTo>
                  <a:cubicBezTo>
                    <a:pt x="36" y="5"/>
                    <a:pt x="38" y="6"/>
                    <a:pt x="40" y="8"/>
                  </a:cubicBezTo>
                  <a:cubicBezTo>
                    <a:pt x="42" y="10"/>
                    <a:pt x="44" y="13"/>
                    <a:pt x="45" y="15"/>
                  </a:cubicBezTo>
                  <a:cubicBezTo>
                    <a:pt x="46" y="18"/>
                    <a:pt x="47" y="21"/>
                    <a:pt x="47" y="24"/>
                  </a:cubicBezTo>
                  <a:cubicBezTo>
                    <a:pt x="47" y="27"/>
                    <a:pt x="46" y="30"/>
                    <a:pt x="45" y="32"/>
                  </a:cubicBezTo>
                  <a:cubicBezTo>
                    <a:pt x="44" y="34"/>
                    <a:pt x="43" y="37"/>
                    <a:pt x="41" y="38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9" y="40"/>
                    <a:pt x="39" y="41"/>
                    <a:pt x="40" y="42"/>
                  </a:cubicBezTo>
                  <a:cubicBezTo>
                    <a:pt x="41" y="42"/>
                    <a:pt x="42" y="42"/>
                    <a:pt x="43" y="41"/>
                  </a:cubicBezTo>
                  <a:cubicBezTo>
                    <a:pt x="43" y="41"/>
                    <a:pt x="43" y="40"/>
                    <a:pt x="43" y="40"/>
                  </a:cubicBezTo>
                  <a:cubicBezTo>
                    <a:pt x="45" y="38"/>
                    <a:pt x="46" y="36"/>
                    <a:pt x="47" y="33"/>
                  </a:cubicBezTo>
                  <a:cubicBezTo>
                    <a:pt x="48" y="30"/>
                    <a:pt x="49" y="27"/>
                    <a:pt x="49" y="24"/>
                  </a:cubicBezTo>
                  <a:cubicBezTo>
                    <a:pt x="49" y="21"/>
                    <a:pt x="48" y="17"/>
                    <a:pt x="47" y="15"/>
                  </a:cubicBezTo>
                  <a:close/>
                  <a:moveTo>
                    <a:pt x="37" y="11"/>
                  </a:moveTo>
                  <a:cubicBezTo>
                    <a:pt x="37" y="11"/>
                    <a:pt x="37" y="11"/>
                    <a:pt x="37" y="11"/>
                  </a:cubicBezTo>
                  <a:cubicBezTo>
                    <a:pt x="34" y="8"/>
                    <a:pt x="30" y="6"/>
                    <a:pt x="25" y="6"/>
                  </a:cubicBezTo>
                  <a:cubicBezTo>
                    <a:pt x="20" y="6"/>
                    <a:pt x="15" y="8"/>
                    <a:pt x="12" y="11"/>
                  </a:cubicBezTo>
                  <a:cubicBezTo>
                    <a:pt x="9" y="15"/>
                    <a:pt x="7" y="19"/>
                    <a:pt x="7" y="24"/>
                  </a:cubicBezTo>
                  <a:cubicBezTo>
                    <a:pt x="7" y="29"/>
                    <a:pt x="9" y="33"/>
                    <a:pt x="12" y="36"/>
                  </a:cubicBezTo>
                  <a:cubicBezTo>
                    <a:pt x="15" y="40"/>
                    <a:pt x="20" y="42"/>
                    <a:pt x="25" y="42"/>
                  </a:cubicBezTo>
                  <a:cubicBezTo>
                    <a:pt x="30" y="42"/>
                    <a:pt x="34" y="40"/>
                    <a:pt x="37" y="36"/>
                  </a:cubicBezTo>
                  <a:cubicBezTo>
                    <a:pt x="40" y="33"/>
                    <a:pt x="42" y="29"/>
                    <a:pt x="42" y="24"/>
                  </a:cubicBezTo>
                  <a:cubicBezTo>
                    <a:pt x="42" y="19"/>
                    <a:pt x="40" y="15"/>
                    <a:pt x="37" y="11"/>
                  </a:cubicBezTo>
                  <a:close/>
                  <a:moveTo>
                    <a:pt x="35" y="34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32" y="36"/>
                    <a:pt x="29" y="38"/>
                    <a:pt x="25" y="38"/>
                  </a:cubicBezTo>
                  <a:cubicBezTo>
                    <a:pt x="21" y="38"/>
                    <a:pt x="17" y="36"/>
                    <a:pt x="15" y="34"/>
                  </a:cubicBezTo>
                  <a:cubicBezTo>
                    <a:pt x="12" y="31"/>
                    <a:pt x="11" y="28"/>
                    <a:pt x="11" y="24"/>
                  </a:cubicBezTo>
                  <a:cubicBezTo>
                    <a:pt x="11" y="20"/>
                    <a:pt x="12" y="17"/>
                    <a:pt x="15" y="14"/>
                  </a:cubicBezTo>
                  <a:cubicBezTo>
                    <a:pt x="17" y="12"/>
                    <a:pt x="21" y="10"/>
                    <a:pt x="25" y="10"/>
                  </a:cubicBezTo>
                  <a:cubicBezTo>
                    <a:pt x="29" y="10"/>
                    <a:pt x="32" y="12"/>
                    <a:pt x="35" y="14"/>
                  </a:cubicBezTo>
                  <a:cubicBezTo>
                    <a:pt x="37" y="17"/>
                    <a:pt x="39" y="20"/>
                    <a:pt x="39" y="24"/>
                  </a:cubicBezTo>
                  <a:cubicBezTo>
                    <a:pt x="39" y="28"/>
                    <a:pt x="37" y="31"/>
                    <a:pt x="35" y="34"/>
                  </a:cubicBezTo>
                  <a:close/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7" y="15"/>
                    <a:pt x="16" y="15"/>
                  </a:cubicBezTo>
                  <a:cubicBezTo>
                    <a:pt x="15" y="16"/>
                    <a:pt x="14" y="16"/>
                    <a:pt x="13" y="17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3" y="21"/>
                    <a:pt x="14" y="22"/>
                    <a:pt x="15" y="23"/>
                  </a:cubicBezTo>
                  <a:cubicBezTo>
                    <a:pt x="16" y="23"/>
                    <a:pt x="17" y="23"/>
                    <a:pt x="18" y="23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19"/>
                    <a:pt x="21" y="18"/>
                  </a:cubicBezTo>
                  <a:cubicBezTo>
                    <a:pt x="20" y="17"/>
                    <a:pt x="20" y="16"/>
                    <a:pt x="19" y="16"/>
                  </a:cubicBez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6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9" y="19"/>
                    <a:pt x="19" y="20"/>
                    <a:pt x="18" y="2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93" name="任意多边形 38992"/>
          <p:cNvSpPr>
            <a:spLocks noEditPoints="1"/>
          </p:cNvSpPr>
          <p:nvPr/>
        </p:nvSpPr>
        <p:spPr>
          <a:xfrm>
            <a:off x="5813425" y="2496820"/>
            <a:ext cx="434975" cy="453390"/>
          </a:xfrm>
          <a:custGeom>
            <a:avLst/>
            <a:gdLst/>
            <a:ahLst/>
            <a:cxnLst/>
            <a:rect l="0" t="0" r="0" b="0"/>
            <a:pathLst>
              <a:path w="48" h="50">
                <a:moveTo>
                  <a:pt x="39" y="33"/>
                </a:moveTo>
                <a:cubicBezTo>
                  <a:pt x="41" y="33"/>
                  <a:pt x="43" y="34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7" y="37"/>
                  <a:pt x="48" y="39"/>
                  <a:pt x="48" y="41"/>
                </a:cubicBezTo>
                <a:cubicBezTo>
                  <a:pt x="48" y="46"/>
                  <a:pt x="44" y="50"/>
                  <a:pt x="39" y="50"/>
                </a:cubicBezTo>
                <a:cubicBezTo>
                  <a:pt x="34" y="50"/>
                  <a:pt x="30" y="46"/>
                  <a:pt x="30" y="41"/>
                </a:cubicBezTo>
                <a:cubicBezTo>
                  <a:pt x="30" y="40"/>
                  <a:pt x="30" y="39"/>
                  <a:pt x="30" y="39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6"/>
                  <a:pt x="16" y="37"/>
                  <a:pt x="12" y="37"/>
                </a:cubicBezTo>
                <a:cubicBezTo>
                  <a:pt x="6" y="37"/>
                  <a:pt x="0" y="32"/>
                  <a:pt x="0" y="25"/>
                </a:cubicBezTo>
                <a:cubicBezTo>
                  <a:pt x="0" y="18"/>
                  <a:pt x="6" y="13"/>
                  <a:pt x="12" y="13"/>
                </a:cubicBezTo>
                <a:cubicBezTo>
                  <a:pt x="16" y="13"/>
                  <a:pt x="19" y="14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1"/>
                  <a:pt x="30" y="10"/>
                  <a:pt x="30" y="9"/>
                </a:cubicBezTo>
                <a:cubicBezTo>
                  <a:pt x="30" y="4"/>
                  <a:pt x="34" y="0"/>
                  <a:pt x="39" y="0"/>
                </a:cubicBezTo>
                <a:cubicBezTo>
                  <a:pt x="44" y="0"/>
                  <a:pt x="48" y="4"/>
                  <a:pt x="48" y="9"/>
                </a:cubicBezTo>
                <a:cubicBezTo>
                  <a:pt x="48" y="13"/>
                  <a:pt x="44" y="17"/>
                  <a:pt x="39" y="17"/>
                </a:cubicBezTo>
                <a:cubicBezTo>
                  <a:pt x="36" y="17"/>
                  <a:pt x="34" y="16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23" y="20"/>
                  <a:pt x="23" y="20"/>
                  <a:pt x="23" y="20"/>
                </a:cubicBezTo>
                <a:cubicBezTo>
                  <a:pt x="24" y="22"/>
                  <a:pt x="24" y="23"/>
                  <a:pt x="24" y="25"/>
                </a:cubicBezTo>
                <a:cubicBezTo>
                  <a:pt x="24" y="27"/>
                  <a:pt x="24" y="28"/>
                  <a:pt x="23" y="30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4"/>
                  <a:pt x="36" y="33"/>
                  <a:pt x="39" y="33"/>
                </a:cubicBezTo>
                <a:close/>
                <a:moveTo>
                  <a:pt x="42" y="38"/>
                </a:moveTo>
                <a:cubicBezTo>
                  <a:pt x="42" y="38"/>
                  <a:pt x="42" y="38"/>
                  <a:pt x="42" y="38"/>
                </a:cubicBezTo>
                <a:cubicBezTo>
                  <a:pt x="41" y="37"/>
                  <a:pt x="40" y="37"/>
                  <a:pt x="39" y="37"/>
                </a:cubicBezTo>
                <a:cubicBezTo>
                  <a:pt x="37" y="37"/>
                  <a:pt x="36" y="37"/>
                  <a:pt x="35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4" y="39"/>
                  <a:pt x="34" y="40"/>
                  <a:pt x="34" y="41"/>
                </a:cubicBezTo>
                <a:cubicBezTo>
                  <a:pt x="34" y="44"/>
                  <a:pt x="36" y="46"/>
                  <a:pt x="39" y="46"/>
                </a:cubicBezTo>
                <a:cubicBezTo>
                  <a:pt x="41" y="46"/>
                  <a:pt x="44" y="44"/>
                  <a:pt x="44" y="41"/>
                </a:cubicBezTo>
                <a:cubicBezTo>
                  <a:pt x="44" y="40"/>
                  <a:pt x="43" y="39"/>
                  <a:pt x="42" y="38"/>
                </a:cubicBezTo>
                <a:cubicBezTo>
                  <a:pt x="42" y="38"/>
                  <a:pt x="42" y="38"/>
                  <a:pt x="42" y="38"/>
                </a:cubicBezTo>
                <a:close/>
                <a:moveTo>
                  <a:pt x="18" y="19"/>
                </a:moveTo>
                <a:cubicBezTo>
                  <a:pt x="18" y="19"/>
                  <a:pt x="18" y="19"/>
                  <a:pt x="18" y="19"/>
                </a:cubicBezTo>
                <a:cubicBezTo>
                  <a:pt x="17" y="18"/>
                  <a:pt x="15" y="17"/>
                  <a:pt x="12" y="17"/>
                </a:cubicBezTo>
                <a:cubicBezTo>
                  <a:pt x="8" y="17"/>
                  <a:pt x="4" y="21"/>
                  <a:pt x="4" y="25"/>
                </a:cubicBezTo>
                <a:cubicBezTo>
                  <a:pt x="4" y="29"/>
                  <a:pt x="8" y="33"/>
                  <a:pt x="12" y="33"/>
                </a:cubicBezTo>
                <a:cubicBezTo>
                  <a:pt x="15" y="33"/>
                  <a:pt x="17" y="32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9" y="29"/>
                  <a:pt x="20" y="27"/>
                  <a:pt x="20" y="25"/>
                </a:cubicBezTo>
                <a:cubicBezTo>
                  <a:pt x="20" y="23"/>
                  <a:pt x="19" y="21"/>
                  <a:pt x="18" y="19"/>
                </a:cubicBezTo>
                <a:cubicBezTo>
                  <a:pt x="18" y="19"/>
                  <a:pt x="18" y="19"/>
                  <a:pt x="18" y="19"/>
                </a:cubicBezTo>
                <a:close/>
                <a:moveTo>
                  <a:pt x="39" y="4"/>
                </a:moveTo>
                <a:cubicBezTo>
                  <a:pt x="39" y="4"/>
                  <a:pt x="39" y="4"/>
                  <a:pt x="39" y="4"/>
                </a:cubicBezTo>
                <a:cubicBezTo>
                  <a:pt x="36" y="4"/>
                  <a:pt x="34" y="6"/>
                  <a:pt x="34" y="9"/>
                </a:cubicBezTo>
                <a:cubicBezTo>
                  <a:pt x="34" y="10"/>
                  <a:pt x="34" y="10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3"/>
                  <a:pt x="37" y="14"/>
                  <a:pt x="39" y="14"/>
                </a:cubicBezTo>
                <a:cubicBezTo>
                  <a:pt x="41" y="14"/>
                  <a:pt x="44" y="11"/>
                  <a:pt x="44" y="9"/>
                </a:cubicBezTo>
                <a:cubicBezTo>
                  <a:pt x="44" y="6"/>
                  <a:pt x="41" y="4"/>
                  <a:pt x="39" y="4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9227820" y="3190875"/>
            <a:ext cx="933450" cy="933450"/>
            <a:chOff x="14532" y="5565"/>
            <a:chExt cx="1470" cy="1470"/>
          </a:xfrm>
        </p:grpSpPr>
        <p:sp>
          <p:nvSpPr>
            <p:cNvPr id="22" name="椭圆 21"/>
            <p:cNvSpPr/>
            <p:nvPr/>
          </p:nvSpPr>
          <p:spPr>
            <a:xfrm>
              <a:off x="14532" y="5565"/>
              <a:ext cx="1471" cy="147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01" name="任意多边形 39000"/>
            <p:cNvSpPr>
              <a:spLocks noEditPoints="1"/>
            </p:cNvSpPr>
            <p:nvPr/>
          </p:nvSpPr>
          <p:spPr>
            <a:xfrm>
              <a:off x="14904" y="6035"/>
              <a:ext cx="728" cy="651"/>
            </a:xfrm>
            <a:custGeom>
              <a:avLst/>
              <a:gdLst/>
              <a:ahLst/>
              <a:cxnLst/>
              <a:rect l="0" t="0" r="0" b="0"/>
              <a:pathLst>
                <a:path w="51" h="46">
                  <a:moveTo>
                    <a:pt x="24" y="45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3" y="24"/>
                    <a:pt x="2" y="21"/>
                    <a:pt x="1" y="19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4" y="0"/>
                    <a:pt x="17" y="0"/>
                    <a:pt x="19" y="1"/>
                  </a:cubicBezTo>
                  <a:cubicBezTo>
                    <a:pt x="22" y="2"/>
                    <a:pt x="24" y="3"/>
                    <a:pt x="26" y="4"/>
                  </a:cubicBezTo>
                  <a:cubicBezTo>
                    <a:pt x="28" y="3"/>
                    <a:pt x="30" y="2"/>
                    <a:pt x="32" y="1"/>
                  </a:cubicBezTo>
                  <a:cubicBezTo>
                    <a:pt x="35" y="0"/>
                    <a:pt x="37" y="0"/>
                    <a:pt x="40" y="1"/>
                  </a:cubicBezTo>
                  <a:cubicBezTo>
                    <a:pt x="42" y="2"/>
                    <a:pt x="44" y="3"/>
                    <a:pt x="46" y="5"/>
                  </a:cubicBezTo>
                  <a:cubicBezTo>
                    <a:pt x="48" y="7"/>
                    <a:pt x="49" y="9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1" y="14"/>
                    <a:pt x="51" y="16"/>
                    <a:pt x="50" y="19"/>
                  </a:cubicBezTo>
                  <a:cubicBezTo>
                    <a:pt x="50" y="21"/>
                    <a:pt x="48" y="24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6" y="46"/>
                    <a:pt x="25" y="46"/>
                    <a:pt x="24" y="45"/>
                  </a:cubicBezTo>
                  <a:cubicBezTo>
                    <a:pt x="24" y="45"/>
                    <a:pt x="24" y="45"/>
                    <a:pt x="24" y="45"/>
                  </a:cubicBezTo>
                  <a:close/>
                  <a:moveTo>
                    <a:pt x="28" y="7"/>
                  </a:move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6"/>
                    <a:pt x="20" y="5"/>
                    <a:pt x="18" y="5"/>
                  </a:cubicBezTo>
                  <a:cubicBezTo>
                    <a:pt x="17" y="4"/>
                    <a:pt x="15" y="4"/>
                    <a:pt x="13" y="5"/>
                  </a:cubicBezTo>
                  <a:cubicBezTo>
                    <a:pt x="11" y="5"/>
                    <a:pt x="9" y="6"/>
                    <a:pt x="8" y="8"/>
                  </a:cubicBezTo>
                  <a:cubicBezTo>
                    <a:pt x="7" y="9"/>
                    <a:pt x="6" y="11"/>
                    <a:pt x="5" y="12"/>
                  </a:cubicBezTo>
                  <a:cubicBezTo>
                    <a:pt x="4" y="14"/>
                    <a:pt x="4" y="16"/>
                    <a:pt x="5" y="18"/>
                  </a:cubicBezTo>
                  <a:cubicBezTo>
                    <a:pt x="5" y="20"/>
                    <a:pt x="6" y="22"/>
                    <a:pt x="8" y="23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5" y="22"/>
                    <a:pt x="46" y="20"/>
                    <a:pt x="47" y="18"/>
                  </a:cubicBezTo>
                  <a:cubicBezTo>
                    <a:pt x="47" y="16"/>
                    <a:pt x="47" y="14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1"/>
                    <a:pt x="45" y="9"/>
                    <a:pt x="44" y="8"/>
                  </a:cubicBezTo>
                  <a:cubicBezTo>
                    <a:pt x="42" y="6"/>
                    <a:pt x="41" y="5"/>
                    <a:pt x="39" y="5"/>
                  </a:cubicBezTo>
                  <a:cubicBezTo>
                    <a:pt x="37" y="4"/>
                    <a:pt x="35" y="4"/>
                    <a:pt x="33" y="5"/>
                  </a:cubicBezTo>
                  <a:cubicBezTo>
                    <a:pt x="31" y="5"/>
                    <a:pt x="30" y="6"/>
                    <a:pt x="28" y="7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8" name="图片 27" descr="2017.8.9-枕头卖萌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22267"/>
          <a:stretch>
            <a:fillRect/>
          </a:stretch>
        </p:blipFill>
        <p:spPr>
          <a:xfrm>
            <a:off x="3921125" y="4321810"/>
            <a:ext cx="4218940" cy="25253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87220" y="1479550"/>
            <a:ext cx="112141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生产管理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技术研发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市场营销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物流管理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职能管理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运营管理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新基地建立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38220" y="1479550"/>
            <a:ext cx="696214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从事生产技术创新与管理、现场生产管理、品质管控，以及设备维修等相关工作经历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从事新产品、新工艺的开发与管理等相关工作经历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从事市场研究、产品定价与推广，以及销售渠道建设与维护等相关工作经历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从事物流规划与采购等相关工作经历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专注于从事某项职能（如财务、人力资源、行政管理等）的工作经历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独立对某项业务的损益负责，即全面管理某个利润单元的工作经历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领导某个厂址选择、建厂、生产、市场开拓和市场销售等全面工作的经历</a:t>
            </a:r>
          </a:p>
          <a:p>
            <a:pPr lv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68675C"/>
                </a:solidFill>
                <a:latin typeface="微软雅黑" panose="020B0503020204020204" charset="-122"/>
                <a:ea typeface="微软雅黑" panose="020B0503020204020204" charset="-122"/>
              </a:rPr>
              <a:t>领导某个跨业务、跨部门、跨职能联合项目组的工作</a:t>
            </a:r>
          </a:p>
        </p:txBody>
      </p:sp>
      <p:sp>
        <p:nvSpPr>
          <p:cNvPr id="17" name="矩形 16"/>
          <p:cNvSpPr/>
          <p:nvPr/>
        </p:nvSpPr>
        <p:spPr>
          <a:xfrm>
            <a:off x="1692910" y="1066800"/>
            <a:ext cx="8806815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47520" y="11112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经验类型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17908" y="1149350"/>
            <a:ext cx="708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定 义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692910" y="2134235"/>
            <a:ext cx="8807450" cy="3211830"/>
            <a:chOff x="0" y="2701"/>
            <a:chExt cx="16118" cy="505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0" y="2701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3544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0" y="4387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5230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0" y="6073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0" y="6916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7759"/>
              <a:ext cx="1611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2017.8.9-躲在纸箱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9875" y="1593850"/>
            <a:ext cx="2119630" cy="23260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03275" y="3469005"/>
            <a:ext cx="10586085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797560" y="5250180"/>
            <a:ext cx="10591800" cy="0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432685" y="4422775"/>
            <a:ext cx="8956675" cy="403860"/>
            <a:chOff x="5167" y="7048"/>
            <a:chExt cx="10842" cy="63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167" y="7048"/>
              <a:ext cx="108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167" y="7684"/>
              <a:ext cx="108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4807903" y="3551555"/>
            <a:ext cx="2576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离职风险/离职影响标准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32840" y="4634230"/>
            <a:ext cx="9671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</a:rPr>
              <a:t>离职风险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32840" y="5844540"/>
            <a:ext cx="9671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</a:rPr>
              <a:t>离职影响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87625" y="3983990"/>
            <a:ext cx="77736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低：职业发展模糊、个性求稳、目前职业符合其个人能力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中：职业发展规划清晰、不断自我学习提升、愿意承担更有挑战的工作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高：职业发展明确、个人综合素质较高、对目前的职位及薪水流露出不满足、有迹象表现正在寻找新的工作机会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87625" y="5139055"/>
            <a:ext cx="87953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低：个人技能水平不突出、可替代性强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中：个人综合素质较高、岗位的可替代性稍弱、或目前有人员可临时兼职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高：个人综合能力优秀且系公司关键岗位的人员，离职短期会对公司的某项具体工作开展带来被动、或会影响到公司公司业绩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432685" y="5594985"/>
            <a:ext cx="8956675" cy="403860"/>
            <a:chOff x="5167" y="7048"/>
            <a:chExt cx="10842" cy="63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5167" y="7048"/>
              <a:ext cx="108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167" y="7684"/>
              <a:ext cx="108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796925" y="527050"/>
            <a:ext cx="8196580" cy="533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775075" y="60960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高潜力人才发展评估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5825" y="1056005"/>
            <a:ext cx="16135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姓名/部门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入职时间（工龄）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现岗位任职时间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离职风险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离职影响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227320" y="1056005"/>
            <a:ext cx="16135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优势项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待发展项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短期职业潜力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长期职业潜力</a:t>
            </a:r>
          </a:p>
          <a:p>
            <a: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个人发展计划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96925" y="1528445"/>
            <a:ext cx="8199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925" y="2627630"/>
            <a:ext cx="8199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925" y="1894840"/>
            <a:ext cx="8199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96925" y="2261235"/>
            <a:ext cx="8199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96925" y="2994025"/>
            <a:ext cx="8199120" cy="0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0" name="图片 39" descr="2017.8.9-爱心（浅蓝色）-500x500px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3885" y="1569085"/>
            <a:ext cx="298450" cy="249555"/>
          </a:xfrm>
          <a:prstGeom prst="rect">
            <a:avLst/>
          </a:prstGeom>
        </p:spPr>
      </p:pic>
      <p:pic>
        <p:nvPicPr>
          <p:cNvPr id="41" name="图片 40" descr="2017.8.9-爱心（浅蓝色）-500x500px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60000">
            <a:off x="10606405" y="1022350"/>
            <a:ext cx="401955" cy="335915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 flipV="1">
            <a:off x="4895215" y="1073150"/>
            <a:ext cx="0" cy="1828800"/>
          </a:xfrm>
          <a:prstGeom prst="line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98" name="任意多边形 38997"/>
          <p:cNvSpPr>
            <a:spLocks noEditPoints="1"/>
          </p:cNvSpPr>
          <p:nvPr/>
        </p:nvSpPr>
        <p:spPr>
          <a:xfrm>
            <a:off x="1454785" y="5466715"/>
            <a:ext cx="320675" cy="292100"/>
          </a:xfrm>
          <a:custGeom>
            <a:avLst/>
            <a:gdLst/>
            <a:ahLst/>
            <a:cxnLst/>
            <a:rect l="0" t="0" r="0" b="0"/>
            <a:pathLst>
              <a:path w="50" h="46">
                <a:moveTo>
                  <a:pt x="13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7" y="17"/>
                  <a:pt x="17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1" y="23"/>
                  <a:pt x="10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0" y="19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6"/>
                  <a:pt x="11" y="15"/>
                  <a:pt x="11" y="14"/>
                </a:cubicBezTo>
                <a:cubicBezTo>
                  <a:pt x="11" y="14"/>
                  <a:pt x="12" y="13"/>
                  <a:pt x="12" y="13"/>
                </a:cubicBezTo>
                <a:cubicBezTo>
                  <a:pt x="13" y="13"/>
                  <a:pt x="13" y="12"/>
                  <a:pt x="14" y="12"/>
                </a:cubicBezTo>
                <a:cubicBezTo>
                  <a:pt x="14" y="12"/>
                  <a:pt x="15" y="12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4" y="14"/>
                  <a:pt x="14" y="14"/>
                  <a:pt x="14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6"/>
                  <a:pt x="13" y="16"/>
                  <a:pt x="13" y="17"/>
                </a:cubicBezTo>
                <a:close/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32" y="0"/>
                  <a:pt x="39" y="3"/>
                  <a:pt x="43" y="7"/>
                </a:cubicBezTo>
                <a:cubicBezTo>
                  <a:pt x="48" y="11"/>
                  <a:pt x="50" y="16"/>
                  <a:pt x="50" y="22"/>
                </a:cubicBezTo>
                <a:cubicBezTo>
                  <a:pt x="50" y="28"/>
                  <a:pt x="48" y="34"/>
                  <a:pt x="43" y="38"/>
                </a:cubicBezTo>
                <a:cubicBezTo>
                  <a:pt x="39" y="42"/>
                  <a:pt x="32" y="44"/>
                  <a:pt x="25" y="44"/>
                </a:cubicBezTo>
                <a:cubicBezTo>
                  <a:pt x="23" y="44"/>
                  <a:pt x="21" y="44"/>
                  <a:pt x="19" y="43"/>
                </a:cubicBezTo>
                <a:cubicBezTo>
                  <a:pt x="18" y="43"/>
                  <a:pt x="16" y="43"/>
                  <a:pt x="15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8" y="46"/>
                  <a:pt x="7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5" y="45"/>
                </a:cubicBezTo>
                <a:cubicBezTo>
                  <a:pt x="4" y="45"/>
                  <a:pt x="4" y="44"/>
                  <a:pt x="4" y="43"/>
                </a:cubicBezTo>
                <a:cubicBezTo>
                  <a:pt x="4" y="43"/>
                  <a:pt x="4" y="42"/>
                  <a:pt x="4" y="42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3"/>
                  <a:pt x="3" y="32"/>
                  <a:pt x="2" y="30"/>
                </a:cubicBezTo>
                <a:cubicBezTo>
                  <a:pt x="1" y="27"/>
                  <a:pt x="0" y="25"/>
                  <a:pt x="0" y="22"/>
                </a:cubicBezTo>
                <a:cubicBezTo>
                  <a:pt x="0" y="16"/>
                  <a:pt x="3" y="11"/>
                  <a:pt x="8" y="7"/>
                </a:cubicBezTo>
                <a:cubicBezTo>
                  <a:pt x="12" y="3"/>
                  <a:pt x="19" y="0"/>
                  <a:pt x="25" y="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37" y="6"/>
                  <a:pt x="31" y="4"/>
                  <a:pt x="25" y="4"/>
                </a:cubicBezTo>
                <a:cubicBezTo>
                  <a:pt x="19" y="4"/>
                  <a:pt x="14" y="6"/>
                  <a:pt x="10" y="10"/>
                </a:cubicBezTo>
                <a:cubicBezTo>
                  <a:pt x="7" y="13"/>
                  <a:pt x="4" y="17"/>
                  <a:pt x="4" y="22"/>
                </a:cubicBezTo>
                <a:cubicBezTo>
                  <a:pt x="4" y="24"/>
                  <a:pt x="5" y="26"/>
                  <a:pt x="5" y="28"/>
                </a:cubicBezTo>
                <a:cubicBezTo>
                  <a:pt x="6" y="30"/>
                  <a:pt x="7" y="32"/>
                  <a:pt x="9" y="33"/>
                </a:cubicBezTo>
                <a:cubicBezTo>
                  <a:pt x="9" y="34"/>
                  <a:pt x="9" y="34"/>
                  <a:pt x="9" y="35"/>
                </a:cubicBezTo>
                <a:cubicBezTo>
                  <a:pt x="8" y="41"/>
                  <a:pt x="8" y="41"/>
                  <a:pt x="8" y="41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5" y="38"/>
                  <a:pt x="15" y="38"/>
                </a:cubicBezTo>
                <a:cubicBezTo>
                  <a:pt x="17" y="39"/>
                  <a:pt x="18" y="39"/>
                  <a:pt x="20" y="40"/>
                </a:cubicBezTo>
                <a:cubicBezTo>
                  <a:pt x="22" y="40"/>
                  <a:pt x="24" y="40"/>
                  <a:pt x="25" y="40"/>
                </a:cubicBezTo>
                <a:cubicBezTo>
                  <a:pt x="31" y="40"/>
                  <a:pt x="37" y="38"/>
                  <a:pt x="41" y="35"/>
                </a:cubicBezTo>
                <a:cubicBezTo>
                  <a:pt x="44" y="32"/>
                  <a:pt x="47" y="27"/>
                  <a:pt x="47" y="22"/>
                </a:cubicBezTo>
                <a:cubicBezTo>
                  <a:pt x="47" y="17"/>
                  <a:pt x="44" y="13"/>
                  <a:pt x="41" y="10"/>
                </a:cubicBezTo>
                <a:close/>
                <a:moveTo>
                  <a:pt x="33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3" y="28"/>
                  <a:pt x="33" y="29"/>
                </a:cubicBezTo>
                <a:cubicBezTo>
                  <a:pt x="33" y="29"/>
                  <a:pt x="32" y="30"/>
                  <a:pt x="32" y="30"/>
                </a:cubicBezTo>
                <a:cubicBezTo>
                  <a:pt x="32" y="31"/>
                  <a:pt x="32" y="31"/>
                  <a:pt x="31" y="32"/>
                </a:cubicBezTo>
                <a:cubicBezTo>
                  <a:pt x="31" y="32"/>
                  <a:pt x="30" y="32"/>
                  <a:pt x="30" y="33"/>
                </a:cubicBezTo>
                <a:cubicBezTo>
                  <a:pt x="29" y="33"/>
                  <a:pt x="28" y="33"/>
                  <a:pt x="28" y="32"/>
                </a:cubicBezTo>
                <a:cubicBezTo>
                  <a:pt x="28" y="31"/>
                  <a:pt x="28" y="31"/>
                  <a:pt x="29" y="30"/>
                </a:cubicBezTo>
                <a:cubicBezTo>
                  <a:pt x="29" y="30"/>
                  <a:pt x="29" y="30"/>
                  <a:pt x="30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30"/>
                  <a:pt x="30" y="29"/>
                  <a:pt x="30" y="29"/>
                </a:cubicBezTo>
                <a:cubicBezTo>
                  <a:pt x="30" y="29"/>
                  <a:pt x="30" y="29"/>
                  <a:pt x="30" y="28"/>
                </a:cubicBezTo>
                <a:cubicBezTo>
                  <a:pt x="30" y="28"/>
                  <a:pt x="30" y="28"/>
                  <a:pt x="31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6" y="27"/>
                  <a:pt x="26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3" y="22"/>
                  <a:pt x="33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24"/>
                  <a:pt x="33" y="25"/>
                  <a:pt x="33" y="27"/>
                </a:cubicBezTo>
                <a:cubicBezTo>
                  <a:pt x="33" y="27"/>
                  <a:pt x="33" y="27"/>
                  <a:pt x="33" y="27"/>
                </a:cubicBezTo>
                <a:close/>
                <a:moveTo>
                  <a:pt x="40" y="27"/>
                </a:move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8"/>
                  <a:pt x="40" y="29"/>
                </a:cubicBezTo>
                <a:cubicBezTo>
                  <a:pt x="40" y="29"/>
                  <a:pt x="40" y="30"/>
                  <a:pt x="40" y="30"/>
                </a:cubicBezTo>
                <a:cubicBezTo>
                  <a:pt x="40" y="31"/>
                  <a:pt x="39" y="31"/>
                  <a:pt x="39" y="32"/>
                </a:cubicBezTo>
                <a:cubicBezTo>
                  <a:pt x="38" y="32"/>
                  <a:pt x="38" y="32"/>
                  <a:pt x="37" y="33"/>
                </a:cubicBezTo>
                <a:cubicBezTo>
                  <a:pt x="37" y="33"/>
                  <a:pt x="36" y="33"/>
                  <a:pt x="36" y="32"/>
                </a:cubicBezTo>
                <a:cubicBezTo>
                  <a:pt x="35" y="31"/>
                  <a:pt x="36" y="31"/>
                  <a:pt x="36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0"/>
                  <a:pt x="38" y="29"/>
                  <a:pt x="38" y="29"/>
                </a:cubicBezTo>
                <a:cubicBezTo>
                  <a:pt x="38" y="29"/>
                  <a:pt x="38" y="29"/>
                  <a:pt x="38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5" y="28"/>
                  <a:pt x="35" y="28"/>
                  <a:pt x="35" y="28"/>
                </a:cubicBezTo>
                <a:cubicBezTo>
                  <a:pt x="34" y="28"/>
                  <a:pt x="34" y="27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2"/>
                  <a:pt x="40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4"/>
                  <a:pt x="40" y="25"/>
                  <a:pt x="40" y="27"/>
                </a:cubicBezTo>
                <a:cubicBezTo>
                  <a:pt x="40" y="27"/>
                  <a:pt x="40" y="27"/>
                  <a:pt x="40" y="27"/>
                </a:cubicBezTo>
                <a:close/>
                <a:moveTo>
                  <a:pt x="18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6"/>
                  <a:pt x="18" y="15"/>
                  <a:pt x="19" y="14"/>
                </a:cubicBezTo>
                <a:cubicBezTo>
                  <a:pt x="19" y="14"/>
                  <a:pt x="19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2"/>
                  <a:pt x="21" y="12"/>
                  <a:pt x="21" y="12"/>
                </a:cubicBezTo>
                <a:cubicBezTo>
                  <a:pt x="22" y="12"/>
                  <a:pt x="22" y="12"/>
                  <a:pt x="23" y="13"/>
                </a:cubicBezTo>
                <a:cubicBezTo>
                  <a:pt x="23" y="13"/>
                  <a:pt x="23" y="14"/>
                  <a:pt x="22" y="14"/>
                </a:cubicBezTo>
                <a:cubicBezTo>
                  <a:pt x="22" y="14"/>
                  <a:pt x="22" y="14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0" y="16"/>
                  <a:pt x="20" y="16"/>
                  <a:pt x="20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4" y="17"/>
                  <a:pt x="25" y="17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3"/>
                  <a:pt x="24" y="23"/>
                  <a:pt x="23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3"/>
                  <a:pt x="18" y="23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1"/>
                  <a:pt x="18" y="19"/>
                  <a:pt x="18" y="18"/>
                </a:cubicBezTo>
                <a:cubicBezTo>
                  <a:pt x="18" y="18"/>
                  <a:pt x="18" y="18"/>
                  <a:pt x="18" y="18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21" name="任意多边形 39020"/>
          <p:cNvSpPr>
            <a:spLocks noEditPoints="1"/>
          </p:cNvSpPr>
          <p:nvPr/>
        </p:nvSpPr>
        <p:spPr>
          <a:xfrm>
            <a:off x="1454785" y="4273550"/>
            <a:ext cx="323215" cy="292100"/>
          </a:xfrm>
          <a:custGeom>
            <a:avLst/>
            <a:gdLst/>
            <a:ahLst/>
            <a:cxnLst/>
            <a:rect l="0" t="0" r="0" b="0"/>
            <a:pathLst>
              <a:path w="51" h="46">
                <a:moveTo>
                  <a:pt x="16" y="19"/>
                </a:moveTo>
                <a:cubicBezTo>
                  <a:pt x="17" y="19"/>
                  <a:pt x="18" y="19"/>
                  <a:pt x="19" y="20"/>
                </a:cubicBezTo>
                <a:cubicBezTo>
                  <a:pt x="19" y="20"/>
                  <a:pt x="20" y="21"/>
                  <a:pt x="20" y="22"/>
                </a:cubicBezTo>
                <a:cubicBezTo>
                  <a:pt x="20" y="23"/>
                  <a:pt x="19" y="24"/>
                  <a:pt x="19" y="25"/>
                </a:cubicBezTo>
                <a:cubicBezTo>
                  <a:pt x="18" y="26"/>
                  <a:pt x="17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3" y="24"/>
                  <a:pt x="13" y="23"/>
                  <a:pt x="13" y="22"/>
                </a:cubicBezTo>
                <a:cubicBezTo>
                  <a:pt x="13" y="21"/>
                  <a:pt x="13" y="20"/>
                  <a:pt x="14" y="20"/>
                </a:cubicBezTo>
                <a:cubicBezTo>
                  <a:pt x="14" y="19"/>
                  <a:pt x="15" y="19"/>
                  <a:pt x="16" y="19"/>
                </a:cubicBezTo>
                <a:close/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32" y="0"/>
                  <a:pt x="39" y="3"/>
                  <a:pt x="43" y="7"/>
                </a:cubicBezTo>
                <a:cubicBezTo>
                  <a:pt x="48" y="11"/>
                  <a:pt x="51" y="16"/>
                  <a:pt x="51" y="22"/>
                </a:cubicBezTo>
                <a:cubicBezTo>
                  <a:pt x="51" y="28"/>
                  <a:pt x="48" y="34"/>
                  <a:pt x="43" y="38"/>
                </a:cubicBezTo>
                <a:cubicBezTo>
                  <a:pt x="39" y="42"/>
                  <a:pt x="32" y="44"/>
                  <a:pt x="26" y="44"/>
                </a:cubicBezTo>
                <a:cubicBezTo>
                  <a:pt x="23" y="44"/>
                  <a:pt x="21" y="44"/>
                  <a:pt x="20" y="43"/>
                </a:cubicBezTo>
                <a:cubicBezTo>
                  <a:pt x="18" y="43"/>
                  <a:pt x="16" y="43"/>
                  <a:pt x="15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8" y="46"/>
                  <a:pt x="7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5" y="45"/>
                </a:cubicBezTo>
                <a:cubicBezTo>
                  <a:pt x="5" y="45"/>
                  <a:pt x="4" y="44"/>
                  <a:pt x="4" y="43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2"/>
                  <a:pt x="4" y="42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3"/>
                  <a:pt x="3" y="32"/>
                  <a:pt x="2" y="30"/>
                </a:cubicBezTo>
                <a:cubicBezTo>
                  <a:pt x="1" y="27"/>
                  <a:pt x="0" y="25"/>
                  <a:pt x="0" y="22"/>
                </a:cubicBezTo>
                <a:cubicBezTo>
                  <a:pt x="0" y="16"/>
                  <a:pt x="3" y="11"/>
                  <a:pt x="8" y="7"/>
                </a:cubicBezTo>
                <a:cubicBezTo>
                  <a:pt x="12" y="3"/>
                  <a:pt x="19" y="0"/>
                  <a:pt x="26" y="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37" y="6"/>
                  <a:pt x="31" y="4"/>
                  <a:pt x="26" y="4"/>
                </a:cubicBezTo>
                <a:cubicBezTo>
                  <a:pt x="20" y="4"/>
                  <a:pt x="14" y="6"/>
                  <a:pt x="10" y="10"/>
                </a:cubicBezTo>
                <a:cubicBezTo>
                  <a:pt x="7" y="13"/>
                  <a:pt x="4" y="17"/>
                  <a:pt x="4" y="22"/>
                </a:cubicBezTo>
                <a:cubicBezTo>
                  <a:pt x="4" y="24"/>
                  <a:pt x="5" y="26"/>
                  <a:pt x="5" y="28"/>
                </a:cubicBezTo>
                <a:cubicBezTo>
                  <a:pt x="6" y="30"/>
                  <a:pt x="7" y="32"/>
                  <a:pt x="9" y="33"/>
                </a:cubicBezTo>
                <a:cubicBezTo>
                  <a:pt x="9" y="34"/>
                  <a:pt x="9" y="34"/>
                  <a:pt x="9" y="35"/>
                </a:cubicBezTo>
                <a:cubicBezTo>
                  <a:pt x="8" y="41"/>
                  <a:pt x="8" y="41"/>
                  <a:pt x="8" y="41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5" y="38"/>
                  <a:pt x="15" y="38"/>
                </a:cubicBezTo>
                <a:cubicBezTo>
                  <a:pt x="17" y="39"/>
                  <a:pt x="19" y="39"/>
                  <a:pt x="20" y="40"/>
                </a:cubicBezTo>
                <a:cubicBezTo>
                  <a:pt x="22" y="40"/>
                  <a:pt x="24" y="40"/>
                  <a:pt x="26" y="40"/>
                </a:cubicBezTo>
                <a:cubicBezTo>
                  <a:pt x="31" y="40"/>
                  <a:pt x="37" y="38"/>
                  <a:pt x="41" y="35"/>
                </a:cubicBezTo>
                <a:cubicBezTo>
                  <a:pt x="44" y="32"/>
                  <a:pt x="47" y="27"/>
                  <a:pt x="47" y="22"/>
                </a:cubicBezTo>
                <a:cubicBezTo>
                  <a:pt x="47" y="17"/>
                  <a:pt x="44" y="13"/>
                  <a:pt x="41" y="10"/>
                </a:cubicBezTo>
                <a:close/>
                <a:moveTo>
                  <a:pt x="17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7" y="21"/>
                  <a:pt x="17" y="21"/>
                  <a:pt x="16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3"/>
                  <a:pt x="15" y="23"/>
                  <a:pt x="15" y="23"/>
                </a:cubicBezTo>
                <a:cubicBezTo>
                  <a:pt x="16" y="23"/>
                  <a:pt x="16" y="24"/>
                  <a:pt x="16" y="24"/>
                </a:cubicBezTo>
                <a:cubicBezTo>
                  <a:pt x="17" y="24"/>
                  <a:pt x="17" y="23"/>
                  <a:pt x="17" y="23"/>
                </a:cubicBezTo>
                <a:cubicBezTo>
                  <a:pt x="17" y="23"/>
                  <a:pt x="18" y="23"/>
                  <a:pt x="18" y="22"/>
                </a:cubicBezTo>
                <a:cubicBezTo>
                  <a:pt x="18" y="22"/>
                  <a:pt x="17" y="22"/>
                  <a:pt x="17" y="21"/>
                </a:cubicBezTo>
                <a:close/>
                <a:moveTo>
                  <a:pt x="26" y="19"/>
                </a:moveTo>
                <a:cubicBezTo>
                  <a:pt x="26" y="19"/>
                  <a:pt x="26" y="19"/>
                  <a:pt x="26" y="19"/>
                </a:cubicBezTo>
                <a:cubicBezTo>
                  <a:pt x="27" y="19"/>
                  <a:pt x="27" y="19"/>
                  <a:pt x="28" y="20"/>
                </a:cubicBezTo>
                <a:cubicBezTo>
                  <a:pt x="29" y="20"/>
                  <a:pt x="29" y="21"/>
                  <a:pt x="29" y="22"/>
                </a:cubicBezTo>
                <a:cubicBezTo>
                  <a:pt x="29" y="23"/>
                  <a:pt x="29" y="24"/>
                  <a:pt x="28" y="25"/>
                </a:cubicBezTo>
                <a:cubicBezTo>
                  <a:pt x="27" y="26"/>
                  <a:pt x="27" y="26"/>
                  <a:pt x="26" y="26"/>
                </a:cubicBezTo>
                <a:cubicBezTo>
                  <a:pt x="24" y="26"/>
                  <a:pt x="24" y="26"/>
                  <a:pt x="23" y="25"/>
                </a:cubicBezTo>
                <a:cubicBezTo>
                  <a:pt x="22" y="24"/>
                  <a:pt x="22" y="23"/>
                  <a:pt x="22" y="22"/>
                </a:cubicBezTo>
                <a:cubicBezTo>
                  <a:pt x="22" y="21"/>
                  <a:pt x="22" y="20"/>
                  <a:pt x="23" y="20"/>
                </a:cubicBezTo>
                <a:cubicBezTo>
                  <a:pt x="24" y="19"/>
                  <a:pt x="24" y="19"/>
                  <a:pt x="26" y="19"/>
                </a:cubicBezTo>
                <a:close/>
                <a:moveTo>
                  <a:pt x="26" y="21"/>
                </a:move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3"/>
                  <a:pt x="24" y="23"/>
                  <a:pt x="25" y="23"/>
                </a:cubicBezTo>
                <a:cubicBezTo>
                  <a:pt x="25" y="23"/>
                  <a:pt x="25" y="24"/>
                  <a:pt x="26" y="24"/>
                </a:cubicBezTo>
                <a:cubicBezTo>
                  <a:pt x="26" y="24"/>
                  <a:pt x="26" y="23"/>
                  <a:pt x="26" y="23"/>
                </a:cubicBezTo>
                <a:cubicBezTo>
                  <a:pt x="27" y="23"/>
                  <a:pt x="27" y="23"/>
                  <a:pt x="27" y="22"/>
                </a:cubicBezTo>
                <a:cubicBezTo>
                  <a:pt x="27" y="22"/>
                  <a:pt x="27" y="22"/>
                  <a:pt x="26" y="21"/>
                </a:cubicBezTo>
                <a:close/>
                <a:moveTo>
                  <a:pt x="35" y="19"/>
                </a:moveTo>
                <a:cubicBezTo>
                  <a:pt x="35" y="19"/>
                  <a:pt x="35" y="19"/>
                  <a:pt x="35" y="19"/>
                </a:cubicBezTo>
                <a:cubicBezTo>
                  <a:pt x="36" y="19"/>
                  <a:pt x="37" y="19"/>
                  <a:pt x="37" y="20"/>
                </a:cubicBezTo>
                <a:cubicBezTo>
                  <a:pt x="38" y="20"/>
                  <a:pt x="38" y="21"/>
                  <a:pt x="38" y="22"/>
                </a:cubicBezTo>
                <a:cubicBezTo>
                  <a:pt x="38" y="23"/>
                  <a:pt x="38" y="24"/>
                  <a:pt x="37" y="25"/>
                </a:cubicBezTo>
                <a:cubicBezTo>
                  <a:pt x="37" y="26"/>
                  <a:pt x="36" y="26"/>
                  <a:pt x="35" y="26"/>
                </a:cubicBezTo>
                <a:cubicBezTo>
                  <a:pt x="34" y="26"/>
                  <a:pt x="33" y="26"/>
                  <a:pt x="32" y="25"/>
                </a:cubicBezTo>
                <a:cubicBezTo>
                  <a:pt x="32" y="24"/>
                  <a:pt x="31" y="23"/>
                  <a:pt x="31" y="22"/>
                </a:cubicBezTo>
                <a:cubicBezTo>
                  <a:pt x="31" y="21"/>
                  <a:pt x="32" y="20"/>
                  <a:pt x="32" y="20"/>
                </a:cubicBezTo>
                <a:cubicBezTo>
                  <a:pt x="33" y="19"/>
                  <a:pt x="34" y="19"/>
                  <a:pt x="35" y="19"/>
                </a:cubicBezTo>
                <a:close/>
                <a:moveTo>
                  <a:pt x="36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2"/>
                  <a:pt x="33" y="22"/>
                  <a:pt x="33" y="22"/>
                </a:cubicBezTo>
                <a:cubicBezTo>
                  <a:pt x="33" y="23"/>
                  <a:pt x="34" y="23"/>
                  <a:pt x="34" y="23"/>
                </a:cubicBezTo>
                <a:cubicBezTo>
                  <a:pt x="34" y="23"/>
                  <a:pt x="34" y="24"/>
                  <a:pt x="35" y="24"/>
                </a:cubicBezTo>
                <a:cubicBezTo>
                  <a:pt x="35" y="24"/>
                  <a:pt x="35" y="23"/>
                  <a:pt x="36" y="23"/>
                </a:cubicBezTo>
                <a:cubicBezTo>
                  <a:pt x="36" y="23"/>
                  <a:pt x="36" y="23"/>
                  <a:pt x="36" y="22"/>
                </a:cubicBezTo>
                <a:cubicBezTo>
                  <a:pt x="36" y="22"/>
                  <a:pt x="36" y="22"/>
                  <a:pt x="36" y="21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12105" y="1485900"/>
            <a:ext cx="136779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  录</a:t>
            </a:r>
          </a:p>
        </p:txBody>
      </p:sp>
      <p:sp>
        <p:nvSpPr>
          <p:cNvPr id="8" name="矩形 7"/>
          <p:cNvSpPr/>
          <p:nvPr/>
        </p:nvSpPr>
        <p:spPr>
          <a:xfrm>
            <a:off x="4743133" y="692517"/>
            <a:ext cx="270573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Segoe UI Semilight" panose="020B0402040204020203" charset="0"/>
              </a:rPr>
              <a:t>DIRECTORY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650230" y="3834765"/>
            <a:ext cx="901700" cy="901700"/>
            <a:chOff x="11324" y="5892"/>
            <a:chExt cx="1096" cy="1096"/>
          </a:xfrm>
          <a:solidFill>
            <a:schemeClr val="bg1"/>
          </a:solidFill>
        </p:grpSpPr>
        <p:sp>
          <p:nvSpPr>
            <p:cNvPr id="4" name="椭圆 3"/>
            <p:cNvSpPr/>
            <p:nvPr/>
          </p:nvSpPr>
          <p:spPr>
            <a:xfrm>
              <a:off x="11324" y="5892"/>
              <a:ext cx="1096" cy="109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12" name="任意多边形 39011"/>
            <p:cNvSpPr>
              <a:spLocks noEditPoints="1"/>
            </p:cNvSpPr>
            <p:nvPr/>
          </p:nvSpPr>
          <p:spPr>
            <a:xfrm>
              <a:off x="11620" y="6177"/>
              <a:ext cx="505" cy="525"/>
            </a:xfrm>
            <a:custGeom>
              <a:avLst/>
              <a:gdLst/>
              <a:ahLst/>
              <a:cxnLst/>
              <a:rect l="0" t="0" r="0" b="0"/>
              <a:pathLst>
                <a:path w="50" h="52">
                  <a:moveTo>
                    <a:pt x="11" y="38"/>
                  </a:moveTo>
                  <a:cubicBezTo>
                    <a:pt x="9" y="34"/>
                    <a:pt x="10" y="28"/>
                    <a:pt x="12" y="25"/>
                  </a:cubicBezTo>
                  <a:cubicBezTo>
                    <a:pt x="13" y="24"/>
                    <a:pt x="13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5" y="26"/>
                    <a:pt x="15" y="26"/>
                  </a:cubicBezTo>
                  <a:cubicBezTo>
                    <a:pt x="15" y="25"/>
                    <a:pt x="15" y="24"/>
                    <a:pt x="16" y="23"/>
                  </a:cubicBezTo>
                  <a:cubicBezTo>
                    <a:pt x="17" y="21"/>
                    <a:pt x="19" y="19"/>
                    <a:pt x="21" y="18"/>
                  </a:cubicBezTo>
                  <a:cubicBezTo>
                    <a:pt x="22" y="18"/>
                    <a:pt x="23" y="18"/>
                    <a:pt x="23" y="19"/>
                  </a:cubicBezTo>
                  <a:cubicBezTo>
                    <a:pt x="23" y="19"/>
                    <a:pt x="23" y="20"/>
                    <a:pt x="23" y="20"/>
                  </a:cubicBezTo>
                  <a:cubicBezTo>
                    <a:pt x="23" y="20"/>
                    <a:pt x="22" y="21"/>
                    <a:pt x="22" y="21"/>
                  </a:cubicBezTo>
                  <a:cubicBezTo>
                    <a:pt x="24" y="20"/>
                    <a:pt x="26" y="18"/>
                    <a:pt x="28" y="18"/>
                  </a:cubicBezTo>
                  <a:cubicBezTo>
                    <a:pt x="33" y="16"/>
                    <a:pt x="38" y="16"/>
                    <a:pt x="40" y="22"/>
                  </a:cubicBezTo>
                  <a:cubicBezTo>
                    <a:pt x="40" y="22"/>
                    <a:pt x="40" y="23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5" y="24"/>
                    <a:pt x="34" y="27"/>
                    <a:pt x="33" y="29"/>
                  </a:cubicBezTo>
                  <a:cubicBezTo>
                    <a:pt x="31" y="32"/>
                    <a:pt x="29" y="36"/>
                    <a:pt x="22" y="35"/>
                  </a:cubicBezTo>
                  <a:cubicBezTo>
                    <a:pt x="23" y="36"/>
                    <a:pt x="23" y="36"/>
                    <a:pt x="24" y="36"/>
                  </a:cubicBezTo>
                  <a:cubicBezTo>
                    <a:pt x="25" y="36"/>
                    <a:pt x="25" y="37"/>
                    <a:pt x="25" y="37"/>
                  </a:cubicBezTo>
                  <a:cubicBezTo>
                    <a:pt x="25" y="38"/>
                    <a:pt x="25" y="38"/>
                    <a:pt x="24" y="38"/>
                  </a:cubicBezTo>
                  <a:cubicBezTo>
                    <a:pt x="21" y="40"/>
                    <a:pt x="16" y="41"/>
                    <a:pt x="13" y="40"/>
                  </a:cubicBezTo>
                  <a:cubicBezTo>
                    <a:pt x="13" y="40"/>
                    <a:pt x="12" y="43"/>
                    <a:pt x="12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5" y="44"/>
                    <a:pt x="35" y="45"/>
                  </a:cubicBezTo>
                  <a:cubicBezTo>
                    <a:pt x="35" y="45"/>
                    <a:pt x="34" y="46"/>
                    <a:pt x="3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8" y="46"/>
                    <a:pt x="11" y="39"/>
                    <a:pt x="11" y="38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9"/>
                    <a:pt x="42" y="9"/>
                    <a:pt x="42" y="10"/>
                  </a:cubicBezTo>
                  <a:cubicBezTo>
                    <a:pt x="42" y="11"/>
                    <a:pt x="42" y="12"/>
                    <a:pt x="41" y="13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6" y="15"/>
                    <a:pt x="35" y="14"/>
                    <a:pt x="34" y="13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4" y="9"/>
                    <a:pt x="34" y="9"/>
                    <a:pt x="34" y="10"/>
                  </a:cubicBezTo>
                  <a:cubicBezTo>
                    <a:pt x="34" y="10"/>
                    <a:pt x="35" y="11"/>
                    <a:pt x="35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8" y="12"/>
                    <a:pt x="39" y="12"/>
                    <a:pt x="39" y="12"/>
                  </a:cubicBezTo>
                  <a:cubicBezTo>
                    <a:pt x="40" y="11"/>
                    <a:pt x="40" y="10"/>
                    <a:pt x="40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1"/>
                    <a:pt x="38" y="12"/>
                    <a:pt x="37" y="12"/>
                  </a:cubicBezTo>
                  <a:cubicBezTo>
                    <a:pt x="36" y="12"/>
                    <a:pt x="35" y="11"/>
                    <a:pt x="35" y="1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11" y="12"/>
                    <a:pt x="10" y="11"/>
                    <a:pt x="10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6"/>
                    <a:pt x="6" y="6"/>
                    <a:pt x="5" y="8"/>
                  </a:cubicBezTo>
                  <a:cubicBezTo>
                    <a:pt x="4" y="9"/>
                    <a:pt x="3" y="10"/>
                    <a:pt x="3" y="1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5"/>
                    <a:pt x="5" y="46"/>
                  </a:cubicBezTo>
                  <a:cubicBezTo>
                    <a:pt x="6" y="47"/>
                    <a:pt x="8" y="48"/>
                    <a:pt x="1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7"/>
                    <a:pt x="44" y="46"/>
                  </a:cubicBezTo>
                  <a:cubicBezTo>
                    <a:pt x="45" y="45"/>
                    <a:pt x="46" y="44"/>
                    <a:pt x="46" y="4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5" y="9"/>
                    <a:pt x="44" y="8"/>
                  </a:cubicBezTo>
                  <a:cubicBezTo>
                    <a:pt x="43" y="6"/>
                    <a:pt x="41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0"/>
                    <a:pt x="39" y="0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2" y="2"/>
                    <a:pt x="45" y="3"/>
                    <a:pt x="47" y="5"/>
                  </a:cubicBezTo>
                  <a:cubicBezTo>
                    <a:pt x="49" y="7"/>
                    <a:pt x="50" y="9"/>
                    <a:pt x="50" y="1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5"/>
                    <a:pt x="49" y="47"/>
                    <a:pt x="47" y="49"/>
                  </a:cubicBezTo>
                  <a:cubicBezTo>
                    <a:pt x="45" y="51"/>
                    <a:pt x="42" y="52"/>
                    <a:pt x="4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7" y="52"/>
                    <a:pt x="4" y="51"/>
                    <a:pt x="3" y="49"/>
                  </a:cubicBezTo>
                  <a:cubicBezTo>
                    <a:pt x="1" y="47"/>
                    <a:pt x="0" y="45"/>
                    <a:pt x="0" y="4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1" y="7"/>
                    <a:pt x="3" y="5"/>
                  </a:cubicBezTo>
                  <a:cubicBezTo>
                    <a:pt x="4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3" y="0"/>
                    <a:pt x="14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35" y="2"/>
                    <a:pt x="35" y="2"/>
                    <a:pt x="35" y="2"/>
                  </a:cubicBezTo>
                  <a:close/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17" y="9"/>
                    <a:pt x="17" y="9"/>
                    <a:pt x="17" y="10"/>
                  </a:cubicBezTo>
                  <a:cubicBezTo>
                    <a:pt x="17" y="11"/>
                    <a:pt x="17" y="12"/>
                    <a:pt x="16" y="13"/>
                  </a:cubicBezTo>
                  <a:cubicBezTo>
                    <a:pt x="15" y="14"/>
                    <a:pt x="14" y="15"/>
                    <a:pt x="12" y="15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7" y="11"/>
                    <a:pt x="7" y="10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10" y="11"/>
                    <a:pt x="10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5" y="11"/>
                    <a:pt x="15" y="10"/>
                    <a:pt x="15" y="10"/>
                  </a:cubicBezTo>
                  <a:close/>
                  <a:moveTo>
                    <a:pt x="13" y="37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5" y="39"/>
                    <a:pt x="19" y="38"/>
                    <a:pt x="21" y="37"/>
                  </a:cubicBezTo>
                  <a:cubicBezTo>
                    <a:pt x="20" y="36"/>
                    <a:pt x="19" y="36"/>
                    <a:pt x="19" y="35"/>
                  </a:cubicBezTo>
                  <a:cubicBezTo>
                    <a:pt x="19" y="34"/>
                    <a:pt x="18" y="33"/>
                    <a:pt x="20" y="33"/>
                  </a:cubicBezTo>
                  <a:cubicBezTo>
                    <a:pt x="27" y="34"/>
                    <a:pt x="29" y="31"/>
                    <a:pt x="31" y="28"/>
                  </a:cubicBezTo>
                  <a:cubicBezTo>
                    <a:pt x="32" y="25"/>
                    <a:pt x="33" y="23"/>
                    <a:pt x="37" y="21"/>
                  </a:cubicBezTo>
                  <a:cubicBezTo>
                    <a:pt x="34" y="15"/>
                    <a:pt x="23" y="22"/>
                    <a:pt x="21" y="26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19" y="26"/>
                    <a:pt x="19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19" y="23"/>
                    <a:pt x="18" y="24"/>
                    <a:pt x="18" y="25"/>
                  </a:cubicBezTo>
                  <a:cubicBezTo>
                    <a:pt x="17" y="26"/>
                    <a:pt x="16" y="28"/>
                    <a:pt x="17" y="30"/>
                  </a:cubicBezTo>
                  <a:cubicBezTo>
                    <a:pt x="17" y="30"/>
                    <a:pt x="17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4" y="30"/>
                    <a:pt x="14" y="29"/>
                    <a:pt x="13" y="28"/>
                  </a:cubicBezTo>
                  <a:cubicBezTo>
                    <a:pt x="12" y="31"/>
                    <a:pt x="12" y="35"/>
                    <a:pt x="13" y="3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247640" y="5186680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本次盘点计划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9115" y="5186680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人才盘点的目的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338705" y="3834765"/>
            <a:ext cx="901700" cy="901700"/>
            <a:chOff x="11325" y="3974"/>
            <a:chExt cx="1096" cy="1096"/>
          </a:xfrm>
          <a:solidFill>
            <a:schemeClr val="bg1"/>
          </a:solidFill>
        </p:grpSpPr>
        <p:sp>
          <p:nvSpPr>
            <p:cNvPr id="6" name="椭圆 5"/>
            <p:cNvSpPr/>
            <p:nvPr/>
          </p:nvSpPr>
          <p:spPr>
            <a:xfrm>
              <a:off x="11325" y="3974"/>
              <a:ext cx="1096" cy="109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11" name="任意多边形 39010"/>
            <p:cNvSpPr>
              <a:spLocks noEditPoints="1"/>
            </p:cNvSpPr>
            <p:nvPr/>
          </p:nvSpPr>
          <p:spPr>
            <a:xfrm>
              <a:off x="11635" y="4222"/>
              <a:ext cx="503" cy="539"/>
            </a:xfrm>
            <a:custGeom>
              <a:avLst/>
              <a:gdLst/>
              <a:ahLst/>
              <a:cxnLst/>
              <a:rect l="0" t="0" r="0" b="0"/>
              <a:pathLst>
                <a:path w="50" h="54">
                  <a:moveTo>
                    <a:pt x="49" y="13"/>
                  </a:moveTo>
                  <a:cubicBezTo>
                    <a:pt x="49" y="13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6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9"/>
                    <a:pt x="49" y="51"/>
                    <a:pt x="48" y="52"/>
                  </a:cubicBezTo>
                  <a:cubicBezTo>
                    <a:pt x="46" y="53"/>
                    <a:pt x="45" y="54"/>
                    <a:pt x="43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5" y="54"/>
                    <a:pt x="3" y="53"/>
                    <a:pt x="2" y="52"/>
                  </a:cubicBezTo>
                  <a:cubicBezTo>
                    <a:pt x="0" y="51"/>
                    <a:pt x="0" y="49"/>
                    <a:pt x="0" y="4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3" y="10"/>
                    <a:pt x="5" y="9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0" y="0"/>
                    <a:pt x="43" y="1"/>
                    <a:pt x="45" y="4"/>
                  </a:cubicBezTo>
                  <a:cubicBezTo>
                    <a:pt x="48" y="6"/>
                    <a:pt x="49" y="9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36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2" y="9"/>
                    <a:pt x="43" y="11"/>
                    <a:pt x="43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40" y="18"/>
                    <a:pt x="38" y="19"/>
                    <a:pt x="36" y="19"/>
                  </a:cubicBezTo>
                  <a:cubicBezTo>
                    <a:pt x="35" y="19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ubicBezTo>
                    <a:pt x="30" y="11"/>
                    <a:pt x="31" y="9"/>
                    <a:pt x="32" y="8"/>
                  </a:cubicBezTo>
                  <a:cubicBezTo>
                    <a:pt x="33" y="7"/>
                    <a:pt x="35" y="7"/>
                    <a:pt x="36" y="7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7" y="9"/>
                    <a:pt x="36" y="9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3" y="11"/>
                    <a:pt x="32" y="12"/>
                    <a:pt x="32" y="13"/>
                  </a:cubicBezTo>
                  <a:cubicBezTo>
                    <a:pt x="32" y="14"/>
                    <a:pt x="33" y="15"/>
                    <a:pt x="34" y="16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7" y="17"/>
                    <a:pt x="38" y="16"/>
                    <a:pt x="39" y="16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40" y="12"/>
                    <a:pt x="40" y="11"/>
                    <a:pt x="39" y="10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9"/>
                    <a:pt x="5" y="49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0"/>
                    <a:pt x="44" y="50"/>
                    <a:pt x="45" y="49"/>
                  </a:cubicBezTo>
                  <a:cubicBezTo>
                    <a:pt x="46" y="49"/>
                    <a:pt x="46" y="48"/>
                    <a:pt x="46" y="4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3"/>
                    <a:pt x="43" y="24"/>
                    <a:pt x="41" y="2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9" y="24"/>
                    <a:pt x="27" y="22"/>
                    <a:pt x="26" y="20"/>
                  </a:cubicBezTo>
                  <a:cubicBezTo>
                    <a:pt x="25" y="18"/>
                    <a:pt x="24" y="15"/>
                    <a:pt x="24" y="13"/>
                  </a:cubicBezTo>
                  <a:close/>
                  <a:moveTo>
                    <a:pt x="44" y="5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2" y="3"/>
                    <a:pt x="39" y="2"/>
                    <a:pt x="36" y="2"/>
                  </a:cubicBezTo>
                  <a:cubicBezTo>
                    <a:pt x="34" y="2"/>
                    <a:pt x="31" y="3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7" y="7"/>
                    <a:pt x="26" y="10"/>
                    <a:pt x="26" y="13"/>
                  </a:cubicBezTo>
                  <a:cubicBezTo>
                    <a:pt x="26" y="15"/>
                    <a:pt x="27" y="17"/>
                    <a:pt x="28" y="19"/>
                  </a:cubicBezTo>
                  <a:cubicBezTo>
                    <a:pt x="29" y="20"/>
                    <a:pt x="31" y="22"/>
                    <a:pt x="33" y="22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42" y="22"/>
                    <a:pt x="44" y="20"/>
                    <a:pt x="45" y="19"/>
                  </a:cubicBezTo>
                  <a:cubicBezTo>
                    <a:pt x="46" y="17"/>
                    <a:pt x="47" y="15"/>
                    <a:pt x="47" y="13"/>
                  </a:cubicBezTo>
                  <a:cubicBezTo>
                    <a:pt x="47" y="10"/>
                    <a:pt x="46" y="7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lose/>
                  <a:moveTo>
                    <a:pt x="29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30" y="27"/>
                    <a:pt x="30" y="27"/>
                  </a:cubicBezTo>
                  <a:cubicBezTo>
                    <a:pt x="31" y="28"/>
                    <a:pt x="31" y="28"/>
                    <a:pt x="30" y="2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4"/>
                    <a:pt x="38" y="45"/>
                  </a:cubicBezTo>
                  <a:cubicBezTo>
                    <a:pt x="37" y="45"/>
                    <a:pt x="37" y="45"/>
                    <a:pt x="36" y="45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1" y="48"/>
                    <a:pt x="10" y="47"/>
                  </a:cubicBezTo>
                  <a:cubicBezTo>
                    <a:pt x="10" y="47"/>
                    <a:pt x="10" y="46"/>
                    <a:pt x="10" y="4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7" y="35"/>
                    <a:pt x="7" y="34"/>
                    <a:pt x="8" y="3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7"/>
                    <a:pt x="12" y="17"/>
                    <a:pt x="13" y="1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78165" y="5186680"/>
            <a:ext cx="246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人才盘点的主要内容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961755" y="3834765"/>
            <a:ext cx="901700" cy="901700"/>
            <a:chOff x="11324" y="7714"/>
            <a:chExt cx="1096" cy="1096"/>
          </a:xfrm>
          <a:solidFill>
            <a:schemeClr val="bg1"/>
          </a:solidFill>
        </p:grpSpPr>
        <p:sp>
          <p:nvSpPr>
            <p:cNvPr id="11" name="椭圆 10"/>
            <p:cNvSpPr/>
            <p:nvPr/>
          </p:nvSpPr>
          <p:spPr>
            <a:xfrm>
              <a:off x="11324" y="7714"/>
              <a:ext cx="1096" cy="109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03" name="任意多边形 39102"/>
            <p:cNvSpPr>
              <a:spLocks noEditPoints="1"/>
            </p:cNvSpPr>
            <p:nvPr/>
          </p:nvSpPr>
          <p:spPr>
            <a:xfrm>
              <a:off x="11567" y="8047"/>
              <a:ext cx="613" cy="430"/>
            </a:xfrm>
            <a:custGeom>
              <a:avLst/>
              <a:gdLst/>
              <a:ahLst/>
              <a:cxnLst/>
              <a:rect l="0" t="0" r="0" b="0"/>
              <a:pathLst>
                <a:path w="61" h="4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5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7" y="0"/>
                    <a:pt x="8" y="0"/>
                  </a:cubicBezTo>
                  <a:close/>
                  <a:moveTo>
                    <a:pt x="15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2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4"/>
                    <a:pt x="15" y="24"/>
                  </a:cubicBezTo>
                  <a:close/>
                  <a:moveTo>
                    <a:pt x="24" y="19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19"/>
                    <a:pt x="24" y="19"/>
                  </a:cubicBezTo>
                  <a:close/>
                  <a:moveTo>
                    <a:pt x="28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1"/>
                    <a:pt x="28" y="21"/>
                    <a:pt x="28" y="21"/>
                  </a:cubicBezTo>
                  <a:close/>
                  <a:moveTo>
                    <a:pt x="33" y="14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4"/>
                    <a:pt x="33" y="14"/>
                  </a:cubicBezTo>
                  <a:close/>
                  <a:moveTo>
                    <a:pt x="37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6"/>
                    <a:pt x="37" y="16"/>
                    <a:pt x="37" y="16"/>
                  </a:cubicBezTo>
                  <a:close/>
                  <a:moveTo>
                    <a:pt x="42" y="9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2" y="9"/>
                  </a:cubicBezTo>
                  <a:close/>
                  <a:moveTo>
                    <a:pt x="46" y="11"/>
                  </a:moveTo>
                  <a:cubicBezTo>
                    <a:pt x="46" y="11"/>
                    <a:pt x="46" y="11"/>
                    <a:pt x="46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11"/>
                    <a:pt x="46" y="11"/>
                    <a:pt x="46" y="11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6"/>
                    <a:pt x="18" y="26"/>
                    <a:pt x="18" y="26"/>
                  </a:cubicBezTo>
                  <a:close/>
                  <a:moveTo>
                    <a:pt x="2" y="43"/>
                  </a:move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40"/>
                    <a:pt x="1" y="39"/>
                    <a:pt x="2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1" y="39"/>
                    <a:pt x="61" y="40"/>
                    <a:pt x="61" y="41"/>
                  </a:cubicBezTo>
                  <a:cubicBezTo>
                    <a:pt x="61" y="42"/>
                    <a:pt x="61" y="43"/>
                    <a:pt x="60" y="43"/>
                  </a:cubicBezTo>
                  <a:cubicBezTo>
                    <a:pt x="2" y="43"/>
                    <a:pt x="2" y="43"/>
                    <a:pt x="2" y="43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6960" y="1703705"/>
            <a:ext cx="2437765" cy="0"/>
            <a:chOff x="7696" y="2617"/>
            <a:chExt cx="3839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696" y="2617"/>
              <a:ext cx="368" cy="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167" y="2617"/>
              <a:ext cx="368" cy="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2474913" y="2898775"/>
            <a:ext cx="596265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solidFill>
                  <a:schemeClr val="bg1"/>
                </a:solidFill>
                <a:latin typeface="Segoe UI Semilight" panose="020B0402040204020203" charset="0"/>
                <a:ea typeface="微软雅黑" panose="020B0503020204020204" charset="-122"/>
                <a:sym typeface="+mn-ea"/>
              </a:rPr>
              <a:t>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760085" y="2898775"/>
            <a:ext cx="66548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solidFill>
                  <a:schemeClr val="bg1"/>
                </a:solidFill>
                <a:latin typeface="Segoe UI Semilight" panose="020B0402040204020203" charset="0"/>
                <a:ea typeface="微软雅黑" panose="020B0503020204020204" charset="-122"/>
                <a:sym typeface="+mn-ea"/>
              </a:rPr>
              <a:t>02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079865" y="2898775"/>
            <a:ext cx="66548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solidFill>
                  <a:schemeClr val="bg1"/>
                </a:solidFill>
                <a:latin typeface="Segoe UI Semilight" panose="020B0402040204020203" charset="0"/>
                <a:ea typeface="微软雅黑" panose="020B0503020204020204" charset="-122"/>
                <a:sym typeface="+mn-ea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谢谢2"/>
          <p:cNvPicPr>
            <a:picLocks noChangeAspect="1"/>
          </p:cNvPicPr>
          <p:nvPr/>
        </p:nvPicPr>
        <p:blipFill>
          <a:blip r:embed="rId2"/>
          <a:srcRect l="21206" t="21237" r="35612" b="30722"/>
          <a:stretch>
            <a:fillRect/>
          </a:stretch>
        </p:blipFill>
        <p:spPr>
          <a:xfrm>
            <a:off x="1724025" y="1558290"/>
            <a:ext cx="5226050" cy="3270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969885" y="4701540"/>
            <a:ext cx="273558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人才盘点的目的</a:t>
            </a:r>
          </a:p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人才盘点的益处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44485" y="401891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人才盘点的目的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138795" y="3637280"/>
            <a:ext cx="36830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huzi"/>
          <p:cNvPicPr>
            <a:picLocks noChangeAspect="1"/>
          </p:cNvPicPr>
          <p:nvPr/>
        </p:nvPicPr>
        <p:blipFill>
          <a:blip r:embed="rId2"/>
          <a:srcRect l="26136" t="12460" r="57766" b="63980"/>
          <a:stretch>
            <a:fillRect/>
          </a:stretch>
        </p:blipFill>
        <p:spPr>
          <a:xfrm>
            <a:off x="7830185" y="2304415"/>
            <a:ext cx="1619250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 descr="2017.8.9-喝茶装B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27571"/>
          <a:stretch>
            <a:fillRect/>
          </a:stretch>
        </p:blipFill>
        <p:spPr>
          <a:xfrm>
            <a:off x="1537335" y="3876040"/>
            <a:ext cx="3345815" cy="29864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903095" y="811530"/>
            <a:ext cx="2844165" cy="52197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人才盘点的目的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1039495" y="2001520"/>
            <a:ext cx="995680" cy="1243330"/>
            <a:chOff x="1637" y="3152"/>
            <a:chExt cx="1568" cy="1958"/>
          </a:xfrm>
        </p:grpSpPr>
        <p:sp>
          <p:nvSpPr>
            <p:cNvPr id="40" name="椭圆 39"/>
            <p:cNvSpPr/>
            <p:nvPr/>
          </p:nvSpPr>
          <p:spPr>
            <a:xfrm>
              <a:off x="1857" y="3152"/>
              <a:ext cx="1129" cy="1129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37" y="4580"/>
              <a:ext cx="1568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发现人才</a:t>
              </a:r>
            </a:p>
          </p:txBody>
        </p:sp>
        <p:sp>
          <p:nvSpPr>
            <p:cNvPr id="39018" name="任意多边形 39017"/>
            <p:cNvSpPr>
              <a:spLocks noEditPoints="1"/>
            </p:cNvSpPr>
            <p:nvPr/>
          </p:nvSpPr>
          <p:spPr>
            <a:xfrm>
              <a:off x="2209" y="3511"/>
              <a:ext cx="424" cy="411"/>
            </a:xfrm>
            <a:custGeom>
              <a:avLst/>
              <a:gdLst/>
              <a:ahLst/>
              <a:cxnLst/>
              <a:rect l="0" t="0" r="0" b="0"/>
              <a:pathLst>
                <a:path w="51" h="50">
                  <a:moveTo>
                    <a:pt x="4" y="48"/>
                  </a:moveTo>
                  <a:cubicBezTo>
                    <a:pt x="4" y="49"/>
                    <a:pt x="3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5"/>
                    <a:pt x="2" y="42"/>
                    <a:pt x="4" y="40"/>
                  </a:cubicBezTo>
                  <a:cubicBezTo>
                    <a:pt x="6" y="37"/>
                    <a:pt x="10" y="36"/>
                    <a:pt x="12" y="36"/>
                  </a:cubicBezTo>
                  <a:cubicBezTo>
                    <a:pt x="13" y="36"/>
                    <a:pt x="13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2" y="33"/>
                    <a:pt x="11" y="31"/>
                    <a:pt x="11" y="30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8" y="26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6" y="21"/>
                    <a:pt x="7" y="19"/>
                  </a:cubicBezTo>
                  <a:cubicBezTo>
                    <a:pt x="7" y="18"/>
                    <a:pt x="7" y="16"/>
                    <a:pt x="7" y="14"/>
                  </a:cubicBezTo>
                  <a:cubicBezTo>
                    <a:pt x="7" y="10"/>
                    <a:pt x="8" y="5"/>
                    <a:pt x="12" y="2"/>
                  </a:cubicBezTo>
                  <a:cubicBezTo>
                    <a:pt x="14" y="1"/>
                    <a:pt x="17" y="0"/>
                    <a:pt x="20" y="0"/>
                  </a:cubicBezTo>
                  <a:cubicBezTo>
                    <a:pt x="21" y="0"/>
                    <a:pt x="23" y="0"/>
                    <a:pt x="24" y="0"/>
                  </a:cubicBezTo>
                  <a:cubicBezTo>
                    <a:pt x="26" y="0"/>
                    <a:pt x="28" y="1"/>
                    <a:pt x="29" y="2"/>
                  </a:cubicBezTo>
                  <a:cubicBezTo>
                    <a:pt x="31" y="2"/>
                    <a:pt x="32" y="3"/>
                    <a:pt x="34" y="5"/>
                  </a:cubicBezTo>
                  <a:cubicBezTo>
                    <a:pt x="35" y="7"/>
                    <a:pt x="37" y="10"/>
                    <a:pt x="37" y="12"/>
                  </a:cubicBezTo>
                  <a:cubicBezTo>
                    <a:pt x="37" y="13"/>
                    <a:pt x="37" y="14"/>
                    <a:pt x="37" y="16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7" y="20"/>
                    <a:pt x="37" y="20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44" y="23"/>
                    <a:pt x="50" y="29"/>
                    <a:pt x="50" y="37"/>
                  </a:cubicBezTo>
                  <a:cubicBezTo>
                    <a:pt x="50" y="40"/>
                    <a:pt x="49" y="42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8"/>
                    <a:pt x="51" y="49"/>
                    <a:pt x="50" y="50"/>
                  </a:cubicBezTo>
                  <a:cubicBezTo>
                    <a:pt x="49" y="50"/>
                    <a:pt x="48" y="50"/>
                    <a:pt x="47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3" y="49"/>
                    <a:pt x="40" y="50"/>
                    <a:pt x="37" y="50"/>
                  </a:cubicBezTo>
                  <a:cubicBezTo>
                    <a:pt x="29" y="50"/>
                    <a:pt x="23" y="44"/>
                    <a:pt x="23" y="37"/>
                  </a:cubicBezTo>
                  <a:cubicBezTo>
                    <a:pt x="23" y="31"/>
                    <a:pt x="27" y="26"/>
                    <a:pt x="32" y="24"/>
                  </a:cubicBezTo>
                  <a:cubicBezTo>
                    <a:pt x="33" y="22"/>
                    <a:pt x="34" y="22"/>
                    <a:pt x="33" y="20"/>
                  </a:cubicBezTo>
                  <a:cubicBezTo>
                    <a:pt x="32" y="20"/>
                    <a:pt x="32" y="19"/>
                    <a:pt x="32" y="19"/>
                  </a:cubicBezTo>
                  <a:cubicBezTo>
                    <a:pt x="33" y="17"/>
                    <a:pt x="33" y="16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33" y="11"/>
                    <a:pt x="32" y="9"/>
                    <a:pt x="31" y="8"/>
                  </a:cubicBezTo>
                  <a:cubicBezTo>
                    <a:pt x="30" y="7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6"/>
                    <a:pt x="26" y="5"/>
                    <a:pt x="25" y="5"/>
                  </a:cubicBezTo>
                  <a:cubicBezTo>
                    <a:pt x="25" y="4"/>
                    <a:pt x="24" y="4"/>
                    <a:pt x="24" y="4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0" y="13"/>
                    <a:pt x="11" y="14"/>
                  </a:cubicBezTo>
                  <a:cubicBezTo>
                    <a:pt x="11" y="16"/>
                    <a:pt x="11" y="17"/>
                    <a:pt x="11" y="19"/>
                  </a:cubicBezTo>
                  <a:cubicBezTo>
                    <a:pt x="11" y="19"/>
                    <a:pt x="12" y="19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4"/>
                    <a:pt x="12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6"/>
                    <a:pt x="14" y="27"/>
                    <a:pt x="14" y="28"/>
                  </a:cubicBezTo>
                  <a:cubicBezTo>
                    <a:pt x="15" y="30"/>
                    <a:pt x="16" y="31"/>
                    <a:pt x="17" y="32"/>
                  </a:cubicBezTo>
                  <a:cubicBezTo>
                    <a:pt x="17" y="33"/>
                    <a:pt x="18" y="33"/>
                    <a:pt x="18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6"/>
                    <a:pt x="17" y="37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0"/>
                    <a:pt x="13" y="40"/>
                  </a:cubicBezTo>
                  <a:cubicBezTo>
                    <a:pt x="11" y="40"/>
                    <a:pt x="8" y="41"/>
                    <a:pt x="6" y="43"/>
                  </a:cubicBezTo>
                  <a:cubicBezTo>
                    <a:pt x="5" y="44"/>
                    <a:pt x="4" y="46"/>
                    <a:pt x="4" y="48"/>
                  </a:cubicBezTo>
                  <a:close/>
                  <a:moveTo>
                    <a:pt x="32" y="34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0" y="35"/>
                  </a:cubicBezTo>
                  <a:cubicBezTo>
                    <a:pt x="30" y="35"/>
                    <a:pt x="29" y="34"/>
                    <a:pt x="30" y="33"/>
                  </a:cubicBezTo>
                  <a:cubicBezTo>
                    <a:pt x="30" y="32"/>
                    <a:pt x="32" y="30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5" y="30"/>
                    <a:pt x="35" y="31"/>
                    <a:pt x="35" y="31"/>
                  </a:cubicBezTo>
                  <a:cubicBezTo>
                    <a:pt x="33" y="32"/>
                    <a:pt x="32" y="33"/>
                    <a:pt x="32" y="34"/>
                  </a:cubicBezTo>
                  <a:close/>
                  <a:moveTo>
                    <a:pt x="42" y="34"/>
                  </a:move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5" y="34"/>
                    <a:pt x="45" y="36"/>
                    <a:pt x="45" y="37"/>
                  </a:cubicBezTo>
                  <a:cubicBezTo>
                    <a:pt x="45" y="38"/>
                    <a:pt x="44" y="40"/>
                    <a:pt x="43" y="41"/>
                  </a:cubicBezTo>
                  <a:cubicBezTo>
                    <a:pt x="43" y="42"/>
                    <a:pt x="41" y="43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ubicBezTo>
                    <a:pt x="36" y="44"/>
                    <a:pt x="36" y="44"/>
                    <a:pt x="36" y="43"/>
                  </a:cubicBezTo>
                  <a:cubicBezTo>
                    <a:pt x="36" y="43"/>
                    <a:pt x="36" y="42"/>
                    <a:pt x="37" y="42"/>
                  </a:cubicBezTo>
                  <a:cubicBezTo>
                    <a:pt x="38" y="42"/>
                    <a:pt x="38" y="42"/>
                    <a:pt x="39" y="42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2" y="39"/>
                    <a:pt x="42" y="38"/>
                    <a:pt x="42" y="37"/>
                  </a:cubicBezTo>
                  <a:cubicBezTo>
                    <a:pt x="42" y="36"/>
                    <a:pt x="42" y="35"/>
                    <a:pt x="42" y="34"/>
                  </a:cubicBezTo>
                  <a:close/>
                  <a:moveTo>
                    <a:pt x="37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2" y="27"/>
                    <a:pt x="27" y="31"/>
                    <a:pt x="27" y="37"/>
                  </a:cubicBezTo>
                  <a:cubicBezTo>
                    <a:pt x="27" y="42"/>
                    <a:pt x="32" y="46"/>
                    <a:pt x="37" y="46"/>
                  </a:cubicBezTo>
                  <a:cubicBezTo>
                    <a:pt x="42" y="46"/>
                    <a:pt x="46" y="42"/>
                    <a:pt x="46" y="37"/>
                  </a:cubicBezTo>
                  <a:cubicBezTo>
                    <a:pt x="46" y="31"/>
                    <a:pt x="42" y="27"/>
                    <a:pt x="37" y="27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29195" y="811530"/>
            <a:ext cx="2844165" cy="52197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</a:t>
            </a:r>
            <a:r>
              <a:rPr lang="zh-CN" altLang="zh-CN" sz="20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益处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116320" y="2199005"/>
            <a:ext cx="5710555" cy="3622675"/>
            <a:chOff x="9652" y="3223"/>
            <a:chExt cx="8993" cy="5705"/>
          </a:xfrm>
        </p:grpSpPr>
        <p:grpSp>
          <p:nvGrpSpPr>
            <p:cNvPr id="27" name="组合 26"/>
            <p:cNvGrpSpPr/>
            <p:nvPr/>
          </p:nvGrpSpPr>
          <p:grpSpPr>
            <a:xfrm>
              <a:off x="9652" y="6688"/>
              <a:ext cx="2808" cy="2240"/>
              <a:chOff x="3464" y="6273"/>
              <a:chExt cx="2808" cy="2240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3464" y="7279"/>
                <a:ext cx="2808" cy="12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>
                    <a:solidFill>
                      <a:srgbClr val="FF6600"/>
                    </a:solidFill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  <a:sym typeface="+mn-ea"/>
                  </a:rPr>
                  <a:t>对公司</a:t>
                </a:r>
              </a:p>
              <a:p>
                <a:pPr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  <a:sym typeface="+mn-ea"/>
                  </a:rPr>
                  <a:t>是战略性的经营工具</a:t>
                </a: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4463" y="6273"/>
                <a:ext cx="810" cy="810"/>
                <a:chOff x="2404" y="6204"/>
                <a:chExt cx="810" cy="810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2404" y="6204"/>
                  <a:ext cx="811" cy="811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952" name="任意多边形 38951"/>
                <p:cNvSpPr>
                  <a:spLocks noEditPoints="1"/>
                </p:cNvSpPr>
                <p:nvPr/>
              </p:nvSpPr>
              <p:spPr>
                <a:xfrm>
                  <a:off x="2595" y="6418"/>
                  <a:ext cx="429" cy="38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0" h="45">
                      <a:moveTo>
                        <a:pt x="2" y="45"/>
                      </a:moveTo>
                      <a:cubicBezTo>
                        <a:pt x="1" y="45"/>
                        <a:pt x="0" y="44"/>
                        <a:pt x="0" y="43"/>
                      </a:cubicBezTo>
                      <a:cubicBezTo>
                        <a:pt x="0" y="42"/>
                        <a:pt x="1" y="41"/>
                        <a:pt x="2" y="41"/>
                      </a:cubicBezTo>
                      <a:cubicBezTo>
                        <a:pt x="48" y="41"/>
                        <a:pt x="48" y="41"/>
                        <a:pt x="48" y="41"/>
                      </a:cubicBezTo>
                      <a:cubicBezTo>
                        <a:pt x="49" y="41"/>
                        <a:pt x="50" y="42"/>
                        <a:pt x="50" y="43"/>
                      </a:cubicBezTo>
                      <a:cubicBezTo>
                        <a:pt x="50" y="44"/>
                        <a:pt x="49" y="45"/>
                        <a:pt x="48" y="45"/>
                      </a:cubicBezTo>
                      <a:cubicBezTo>
                        <a:pt x="2" y="45"/>
                        <a:pt x="2" y="45"/>
                        <a:pt x="2" y="45"/>
                      </a:cubicBezTo>
                      <a:close/>
                      <a:moveTo>
                        <a:pt x="5" y="12"/>
                      </a:move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1"/>
                        <a:pt x="6" y="10"/>
                        <a:pt x="7" y="10"/>
                      </a:cubicBezTo>
                      <a:cubicBezTo>
                        <a:pt x="8" y="10"/>
                        <a:pt x="9" y="11"/>
                        <a:pt x="9" y="12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9" y="38"/>
                        <a:pt x="8" y="39"/>
                        <a:pt x="7" y="39"/>
                      </a:cubicBezTo>
                      <a:cubicBezTo>
                        <a:pt x="6" y="39"/>
                        <a:pt x="5" y="38"/>
                        <a:pt x="5" y="37"/>
                      </a:cubicBezTo>
                      <a:cubicBezTo>
                        <a:pt x="5" y="12"/>
                        <a:pt x="5" y="12"/>
                        <a:pt x="5" y="12"/>
                      </a:cubicBezTo>
                      <a:close/>
                      <a:moveTo>
                        <a:pt x="40" y="8"/>
                      </a:move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7"/>
                        <a:pt x="41" y="6"/>
                        <a:pt x="42" y="6"/>
                      </a:cubicBezTo>
                      <a:cubicBezTo>
                        <a:pt x="43" y="6"/>
                        <a:pt x="44" y="7"/>
                        <a:pt x="44" y="8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4" y="38"/>
                        <a:pt x="43" y="39"/>
                        <a:pt x="42" y="39"/>
                      </a:cubicBezTo>
                      <a:cubicBezTo>
                        <a:pt x="41" y="39"/>
                        <a:pt x="40" y="38"/>
                        <a:pt x="40" y="37"/>
                      </a:cubicBezTo>
                      <a:cubicBezTo>
                        <a:pt x="40" y="8"/>
                        <a:pt x="40" y="8"/>
                        <a:pt x="40" y="8"/>
                      </a:cubicBezTo>
                      <a:close/>
                      <a:moveTo>
                        <a:pt x="32" y="2"/>
                      </a:move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0"/>
                        <a:pt x="34" y="0"/>
                      </a:cubicBezTo>
                      <a:cubicBezTo>
                        <a:pt x="35" y="0"/>
                        <a:pt x="35" y="1"/>
                        <a:pt x="35" y="2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8"/>
                        <a:pt x="35" y="39"/>
                        <a:pt x="34" y="39"/>
                      </a:cubicBezTo>
                      <a:cubicBezTo>
                        <a:pt x="32" y="39"/>
                        <a:pt x="32" y="38"/>
                        <a:pt x="32" y="37"/>
                      </a:cubicBezTo>
                      <a:cubicBezTo>
                        <a:pt x="32" y="2"/>
                        <a:pt x="32" y="2"/>
                        <a:pt x="32" y="2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4"/>
                        <a:pt x="24" y="13"/>
                        <a:pt x="25" y="13"/>
                      </a:cubicBezTo>
                      <a:cubicBezTo>
                        <a:pt x="26" y="13"/>
                        <a:pt x="27" y="14"/>
                        <a:pt x="27" y="15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27" y="38"/>
                        <a:pt x="26" y="39"/>
                        <a:pt x="25" y="39"/>
                      </a:cubicBezTo>
                      <a:cubicBezTo>
                        <a:pt x="24" y="39"/>
                        <a:pt x="23" y="38"/>
                        <a:pt x="23" y="3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14" y="24"/>
                      </a:move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2"/>
                        <a:pt x="15" y="22"/>
                        <a:pt x="16" y="22"/>
                      </a:cubicBezTo>
                      <a:cubicBezTo>
                        <a:pt x="17" y="22"/>
                        <a:pt x="18" y="22"/>
                        <a:pt x="18" y="24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8" y="38"/>
                        <a:pt x="17" y="39"/>
                        <a:pt x="16" y="39"/>
                      </a:cubicBezTo>
                      <a:cubicBezTo>
                        <a:pt x="15" y="39"/>
                        <a:pt x="14" y="38"/>
                        <a:pt x="14" y="37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12618" y="3223"/>
              <a:ext cx="2808" cy="2342"/>
              <a:chOff x="8252" y="6273"/>
              <a:chExt cx="2808" cy="234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8252" y="7381"/>
                <a:ext cx="2808" cy="12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>
                    <a:solidFill>
                      <a:srgbClr val="FF6600"/>
                    </a:solidFill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  <a:sym typeface="+mn-ea"/>
                  </a:rPr>
                  <a:t>对管理者</a:t>
                </a:r>
              </a:p>
              <a:p>
                <a:pPr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  <a:sym typeface="+mn-ea"/>
                  </a:rPr>
                  <a:t>是强有力的管理手段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9251" y="6273"/>
                <a:ext cx="810" cy="810"/>
                <a:chOff x="7468" y="6204"/>
                <a:chExt cx="810" cy="810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7468" y="6204"/>
                  <a:ext cx="811" cy="811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09" name="任意多边形 39108"/>
                <p:cNvSpPr>
                  <a:spLocks noEditPoints="1"/>
                </p:cNvSpPr>
                <p:nvPr/>
              </p:nvSpPr>
              <p:spPr>
                <a:xfrm>
                  <a:off x="7669" y="6360"/>
                  <a:ext cx="410" cy="49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1" h="50">
                      <a:moveTo>
                        <a:pt x="4" y="34"/>
                      </a:move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3" y="34"/>
                        <a:pt x="3" y="33"/>
                        <a:pt x="3" y="33"/>
                      </a:cubicBezTo>
                      <a:cubicBezTo>
                        <a:pt x="3" y="33"/>
                        <a:pt x="3" y="32"/>
                        <a:pt x="2" y="31"/>
                      </a:cubicBezTo>
                      <a:cubicBezTo>
                        <a:pt x="2" y="31"/>
                        <a:pt x="2" y="30"/>
                        <a:pt x="3" y="30"/>
                      </a:cubicBezTo>
                      <a:cubicBezTo>
                        <a:pt x="2" y="29"/>
                        <a:pt x="2" y="29"/>
                        <a:pt x="2" y="28"/>
                      </a:cubicBezTo>
                      <a:cubicBezTo>
                        <a:pt x="2" y="28"/>
                        <a:pt x="2" y="27"/>
                        <a:pt x="2" y="27"/>
                      </a:cubicBezTo>
                      <a:cubicBezTo>
                        <a:pt x="2" y="27"/>
                        <a:pt x="2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0" y="25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3"/>
                        <a:pt x="2" y="21"/>
                        <a:pt x="2" y="21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20"/>
                        <a:pt x="3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7"/>
                        <a:pt x="4" y="17"/>
                      </a:cubicBezTo>
                      <a:cubicBezTo>
                        <a:pt x="4" y="17"/>
                        <a:pt x="4" y="16"/>
                        <a:pt x="4" y="16"/>
                      </a:cubicBezTo>
                      <a:cubicBezTo>
                        <a:pt x="4" y="16"/>
                        <a:pt x="4" y="16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3" y="14"/>
                        <a:pt x="4" y="13"/>
                        <a:pt x="4" y="12"/>
                      </a:cubicBezTo>
                      <a:cubicBezTo>
                        <a:pt x="4" y="11"/>
                        <a:pt x="4" y="10"/>
                        <a:pt x="5" y="9"/>
                      </a:cubicBezTo>
                      <a:cubicBezTo>
                        <a:pt x="6" y="6"/>
                        <a:pt x="8" y="3"/>
                        <a:pt x="11" y="2"/>
                      </a:cubicBezTo>
                      <a:cubicBezTo>
                        <a:pt x="15" y="0"/>
                        <a:pt x="19" y="0"/>
                        <a:pt x="22" y="0"/>
                      </a:cubicBezTo>
                      <a:cubicBezTo>
                        <a:pt x="26" y="0"/>
                        <a:pt x="30" y="1"/>
                        <a:pt x="33" y="3"/>
                      </a:cubicBezTo>
                      <a:cubicBezTo>
                        <a:pt x="36" y="6"/>
                        <a:pt x="38" y="9"/>
                        <a:pt x="39" y="13"/>
                      </a:cubicBezTo>
                      <a:cubicBezTo>
                        <a:pt x="41" y="17"/>
                        <a:pt x="40" y="21"/>
                        <a:pt x="39" y="25"/>
                      </a:cubicBezTo>
                      <a:cubicBezTo>
                        <a:pt x="37" y="28"/>
                        <a:pt x="35" y="31"/>
                        <a:pt x="32" y="34"/>
                      </a:cubicBezTo>
                      <a:cubicBezTo>
                        <a:pt x="32" y="34"/>
                        <a:pt x="32" y="34"/>
                        <a:pt x="32" y="34"/>
                      </a:cubicBezTo>
                      <a:cubicBezTo>
                        <a:pt x="32" y="35"/>
                        <a:pt x="32" y="36"/>
                        <a:pt x="32" y="36"/>
                      </a:cubicBezTo>
                      <a:cubicBezTo>
                        <a:pt x="32" y="38"/>
                        <a:pt x="33" y="40"/>
                        <a:pt x="33" y="42"/>
                      </a:cubicBezTo>
                      <a:cubicBezTo>
                        <a:pt x="34" y="44"/>
                        <a:pt x="34" y="46"/>
                        <a:pt x="35" y="47"/>
                      </a:cubicBezTo>
                      <a:cubicBezTo>
                        <a:pt x="35" y="48"/>
                        <a:pt x="35" y="50"/>
                        <a:pt x="34" y="50"/>
                      </a:cubicBezTo>
                      <a:cubicBezTo>
                        <a:pt x="33" y="50"/>
                        <a:pt x="32" y="50"/>
                        <a:pt x="31" y="49"/>
                      </a:cubicBezTo>
                      <a:cubicBezTo>
                        <a:pt x="31" y="47"/>
                        <a:pt x="30" y="45"/>
                        <a:pt x="29" y="43"/>
                      </a:cubicBezTo>
                      <a:cubicBezTo>
                        <a:pt x="29" y="41"/>
                        <a:pt x="29" y="39"/>
                        <a:pt x="28" y="36"/>
                      </a:cubicBezTo>
                      <a:cubicBezTo>
                        <a:pt x="28" y="35"/>
                        <a:pt x="28" y="34"/>
                        <a:pt x="28" y="33"/>
                      </a:cubicBezTo>
                      <a:cubicBezTo>
                        <a:pt x="28" y="33"/>
                        <a:pt x="29" y="32"/>
                        <a:pt x="30" y="31"/>
                      </a:cubicBezTo>
                      <a:cubicBezTo>
                        <a:pt x="32" y="29"/>
                        <a:pt x="34" y="26"/>
                        <a:pt x="35" y="23"/>
                      </a:cubicBezTo>
                      <a:cubicBezTo>
                        <a:pt x="37" y="20"/>
                        <a:pt x="37" y="17"/>
                        <a:pt x="36" y="14"/>
                      </a:cubicBezTo>
                      <a:cubicBezTo>
                        <a:pt x="35" y="11"/>
                        <a:pt x="33" y="8"/>
                        <a:pt x="31" y="7"/>
                      </a:cubicBezTo>
                      <a:cubicBezTo>
                        <a:pt x="28" y="5"/>
                        <a:pt x="25" y="4"/>
                        <a:pt x="22" y="4"/>
                      </a:cubicBezTo>
                      <a:cubicBezTo>
                        <a:pt x="19" y="3"/>
                        <a:pt x="16" y="4"/>
                        <a:pt x="13" y="5"/>
                      </a:cubicBezTo>
                      <a:cubicBezTo>
                        <a:pt x="11" y="6"/>
                        <a:pt x="9" y="8"/>
                        <a:pt x="8" y="10"/>
                      </a:cubicBezTo>
                      <a:cubicBezTo>
                        <a:pt x="8" y="11"/>
                        <a:pt x="8" y="12"/>
                        <a:pt x="8" y="13"/>
                      </a:cubicBezTo>
                      <a:cubicBezTo>
                        <a:pt x="8" y="13"/>
                        <a:pt x="7" y="13"/>
                        <a:pt x="7" y="14"/>
                      </a:cubicBezTo>
                      <a:cubicBezTo>
                        <a:pt x="7" y="14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6"/>
                      </a:cubicBez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9"/>
                        <a:pt x="7" y="20"/>
                        <a:pt x="7" y="21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2"/>
                        <a:pt x="6" y="22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3"/>
                        <a:pt x="5" y="23"/>
                        <a:pt x="6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8" y="25"/>
                        <a:pt x="7" y="26"/>
                        <a:pt x="6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6" y="28"/>
                        <a:pt x="6" y="28"/>
                        <a:pt x="6" y="29"/>
                      </a:cubicBezTo>
                      <a:cubicBezTo>
                        <a:pt x="6" y="29"/>
                        <a:pt x="7" y="29"/>
                        <a:pt x="7" y="29"/>
                      </a:cubicBezTo>
                      <a:cubicBezTo>
                        <a:pt x="7" y="30"/>
                        <a:pt x="7" y="30"/>
                        <a:pt x="7" y="31"/>
                      </a:cubicBezTo>
                      <a:cubicBezTo>
                        <a:pt x="7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8" y="33"/>
                        <a:pt x="8" y="34"/>
                        <a:pt x="7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9" y="37"/>
                        <a:pt x="10" y="37"/>
                        <a:pt x="11" y="37"/>
                      </a:cubicBezTo>
                      <a:cubicBezTo>
                        <a:pt x="16" y="37"/>
                        <a:pt x="17" y="39"/>
                        <a:pt x="18" y="44"/>
                      </a:cubicBezTo>
                      <a:cubicBezTo>
                        <a:pt x="18" y="45"/>
                        <a:pt x="18" y="47"/>
                        <a:pt x="18" y="48"/>
                      </a:cubicBezTo>
                      <a:cubicBezTo>
                        <a:pt x="18" y="49"/>
                        <a:pt x="17" y="50"/>
                        <a:pt x="16" y="50"/>
                      </a:cubicBezTo>
                      <a:cubicBezTo>
                        <a:pt x="15" y="50"/>
                        <a:pt x="14" y="49"/>
                        <a:pt x="14" y="48"/>
                      </a:cubicBezTo>
                      <a:cubicBezTo>
                        <a:pt x="14" y="47"/>
                        <a:pt x="14" y="46"/>
                        <a:pt x="14" y="44"/>
                      </a:cubicBezTo>
                      <a:cubicBezTo>
                        <a:pt x="14" y="42"/>
                        <a:pt x="14" y="41"/>
                        <a:pt x="11" y="41"/>
                      </a:cubicBezTo>
                      <a:cubicBezTo>
                        <a:pt x="9" y="41"/>
                        <a:pt x="7" y="40"/>
                        <a:pt x="5" y="39"/>
                      </a:cubicBezTo>
                      <a:cubicBezTo>
                        <a:pt x="5" y="39"/>
                        <a:pt x="4" y="38"/>
                        <a:pt x="4" y="38"/>
                      </a:cubicBezTo>
                      <a:cubicBezTo>
                        <a:pt x="3" y="37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5"/>
                        <a:pt x="4" y="35"/>
                        <a:pt x="4" y="34"/>
                      </a:cubicBezTo>
                      <a:close/>
                      <a:moveTo>
                        <a:pt x="25" y="10"/>
                      </a:move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6" y="10"/>
                        <a:pt x="26" y="11"/>
                        <a:pt x="27" y="11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29" y="10"/>
                        <a:pt x="30" y="10"/>
                        <a:pt x="30" y="11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3" y="15"/>
                        <a:pt x="32" y="15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1"/>
                        <a:pt x="33" y="22"/>
                        <a:pt x="32" y="22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0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6" y="26"/>
                        <a:pt x="26" y="26"/>
                        <a:pt x="25" y="26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5" y="29"/>
                        <a:pt x="24" y="29"/>
                        <a:pt x="23" y="29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19" y="29"/>
                        <a:pt x="19" y="29"/>
                        <a:pt x="19" y="28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8" y="26"/>
                        <a:pt x="17" y="26"/>
                        <a:pt x="16" y="25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6"/>
                        <a:pt x="13" y="26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2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8"/>
                        <a:pt x="13" y="17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0"/>
                        <a:pt x="14" y="10"/>
                        <a:pt x="14" y="10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7" y="11"/>
                        <a:pt x="18" y="10"/>
                        <a:pt x="19" y="10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9" y="7"/>
                        <a:pt x="19" y="7"/>
                        <a:pt x="20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4" y="7"/>
                        <a:pt x="25" y="7"/>
                        <a:pt x="25" y="8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lose/>
                      <a:moveTo>
                        <a:pt x="23" y="12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2" y="11"/>
                        <a:pt x="22" y="11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1" y="12"/>
                        <a:pt x="20" y="12"/>
                      </a:cubicBezTo>
                      <a:cubicBezTo>
                        <a:pt x="19" y="12"/>
                        <a:pt x="18" y="13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6" y="14"/>
                        <a:pt x="16" y="14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5" y="15"/>
                        <a:pt x="16" y="16"/>
                        <a:pt x="15" y="16"/>
                      </a:cubicBezTo>
                      <a:cubicBezTo>
                        <a:pt x="15" y="18"/>
                        <a:pt x="15" y="19"/>
                        <a:pt x="15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6" y="20"/>
                        <a:pt x="15" y="21"/>
                        <a:pt x="15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22"/>
                        <a:pt x="17" y="22"/>
                        <a:pt x="17" y="23"/>
                      </a:cubicBezTo>
                      <a:cubicBezTo>
                        <a:pt x="18" y="24"/>
                        <a:pt x="19" y="24"/>
                        <a:pt x="2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0" y="25"/>
                        <a:pt x="21" y="25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5"/>
                        <a:pt x="23" y="25"/>
                        <a:pt x="23" y="24"/>
                      </a:cubicBezTo>
                      <a:cubicBezTo>
                        <a:pt x="24" y="24"/>
                        <a:pt x="25" y="24"/>
                        <a:pt x="26" y="23"/>
                      </a:cubicBezTo>
                      <a:cubicBezTo>
                        <a:pt x="27" y="22"/>
                        <a:pt x="27" y="22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8" y="21"/>
                        <a:pt x="28" y="20"/>
                        <a:pt x="28" y="20"/>
                      </a:cubicBezTo>
                      <a:cubicBezTo>
                        <a:pt x="28" y="19"/>
                        <a:pt x="28" y="18"/>
                        <a:pt x="28" y="16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8" y="16"/>
                        <a:pt x="28" y="15"/>
                        <a:pt x="28" y="15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7" y="14"/>
                        <a:pt x="27" y="14"/>
                        <a:pt x="26" y="14"/>
                      </a:cubicBezTo>
                      <a:cubicBezTo>
                        <a:pt x="25" y="13"/>
                        <a:pt x="24" y="12"/>
                        <a:pt x="23" y="12"/>
                      </a:cubicBezTo>
                      <a:close/>
                      <a:moveTo>
                        <a:pt x="22" y="14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3" y="14"/>
                        <a:pt x="24" y="15"/>
                        <a:pt x="24" y="15"/>
                      </a:cubicBezTo>
                      <a:cubicBezTo>
                        <a:pt x="25" y="16"/>
                        <a:pt x="25" y="17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9"/>
                        <a:pt x="25" y="20"/>
                        <a:pt x="24" y="21"/>
                      </a:cubicBezTo>
                      <a:cubicBezTo>
                        <a:pt x="24" y="22"/>
                        <a:pt x="23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0" y="22"/>
                        <a:pt x="20" y="22"/>
                        <a:pt x="19" y="21"/>
                      </a:cubicBezTo>
                      <a:cubicBezTo>
                        <a:pt x="18" y="20"/>
                        <a:pt x="18" y="19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7"/>
                        <a:pt x="18" y="16"/>
                        <a:pt x="19" y="15"/>
                      </a:cubicBezTo>
                      <a:cubicBezTo>
                        <a:pt x="20" y="15"/>
                        <a:pt x="21" y="14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lose/>
                      <a:moveTo>
                        <a:pt x="23" y="17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0" y="17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20"/>
                        <a:pt x="22" y="20"/>
                        <a:pt x="23" y="19"/>
                      </a:cubicBezTo>
                      <a:cubicBezTo>
                        <a:pt x="23" y="19"/>
                        <a:pt x="23" y="19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8"/>
                        <a:pt x="23" y="17"/>
                        <a:pt x="23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14997" y="6688"/>
              <a:ext cx="3648" cy="2240"/>
              <a:chOff x="12800" y="6273"/>
              <a:chExt cx="3648" cy="224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800" y="7279"/>
                <a:ext cx="3648" cy="12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>
                    <a:solidFill>
                      <a:srgbClr val="FF6600"/>
                    </a:solidFill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  <a:sym typeface="+mn-ea"/>
                  </a:rPr>
                  <a:t>对员工</a:t>
                </a:r>
              </a:p>
              <a:p>
                <a:pPr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宋体" panose="02010600030101010101" pitchFamily="2" charset="-122"/>
                    <a:sym typeface="+mn-ea"/>
                  </a:rPr>
                  <a:t>是职业生涯发展的关键方法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219" y="6273"/>
                <a:ext cx="810" cy="810"/>
                <a:chOff x="12534" y="6253"/>
                <a:chExt cx="810" cy="81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2534" y="6253"/>
                  <a:ext cx="811" cy="811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076" name="任意多边形 39075"/>
                <p:cNvSpPr>
                  <a:spLocks noEditPoints="1"/>
                </p:cNvSpPr>
                <p:nvPr/>
              </p:nvSpPr>
              <p:spPr>
                <a:xfrm>
                  <a:off x="12688" y="6409"/>
                  <a:ext cx="503" cy="49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0" h="50">
                      <a:moveTo>
                        <a:pt x="25" y="9"/>
                      </a:moveTo>
                      <a:cubicBezTo>
                        <a:pt x="29" y="9"/>
                        <a:pt x="32" y="12"/>
                        <a:pt x="33" y="15"/>
                      </a:cubicBezTo>
                      <a:cubicBezTo>
                        <a:pt x="33" y="15"/>
                        <a:pt x="34" y="15"/>
                        <a:pt x="34" y="15"/>
                      </a:cubicBezTo>
                      <a:cubicBezTo>
                        <a:pt x="36" y="15"/>
                        <a:pt x="38" y="16"/>
                        <a:pt x="39" y="17"/>
                      </a:cubicBezTo>
                      <a:cubicBezTo>
                        <a:pt x="40" y="18"/>
                        <a:pt x="41" y="20"/>
                        <a:pt x="41" y="21"/>
                      </a:cubicBezTo>
                      <a:cubicBezTo>
                        <a:pt x="41" y="23"/>
                        <a:pt x="40" y="25"/>
                        <a:pt x="39" y="26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8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30"/>
                        <a:pt x="43" y="31"/>
                        <a:pt x="43" y="32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43" y="34"/>
                        <a:pt x="42" y="35"/>
                        <a:pt x="42" y="35"/>
                      </a:cubicBezTo>
                      <a:cubicBezTo>
                        <a:pt x="42" y="36"/>
                        <a:pt x="41" y="36"/>
                        <a:pt x="41" y="36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9" y="37"/>
                        <a:pt x="39" y="38"/>
                        <a:pt x="38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1" y="38"/>
                        <a:pt x="10" y="37"/>
                        <a:pt x="10" y="37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6"/>
                        <a:pt x="8" y="36"/>
                        <a:pt x="7" y="35"/>
                      </a:cubicBezTo>
                      <a:cubicBezTo>
                        <a:pt x="7" y="35"/>
                        <a:pt x="7" y="34"/>
                        <a:pt x="7" y="34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7" y="31"/>
                        <a:pt x="7" y="30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28"/>
                        <a:pt x="9" y="27"/>
                        <a:pt x="10" y="26"/>
                      </a:cubicBezTo>
                      <a:cubicBezTo>
                        <a:pt x="9" y="25"/>
                        <a:pt x="9" y="23"/>
                        <a:pt x="9" y="21"/>
                      </a:cubicBezTo>
                      <a:cubicBezTo>
                        <a:pt x="9" y="20"/>
                        <a:pt x="9" y="18"/>
                        <a:pt x="11" y="17"/>
                      </a:cubicBezTo>
                      <a:cubicBezTo>
                        <a:pt x="12" y="16"/>
                        <a:pt x="13" y="15"/>
                        <a:pt x="15" y="15"/>
                      </a:cubicBezTo>
                      <a:cubicBezTo>
                        <a:pt x="16" y="15"/>
                        <a:pt x="16" y="15"/>
                        <a:pt x="17" y="15"/>
                      </a:cubicBezTo>
                      <a:cubicBezTo>
                        <a:pt x="17" y="12"/>
                        <a:pt x="21" y="9"/>
                        <a:pt x="25" y="9"/>
                      </a:cubicBezTo>
                      <a:close/>
                      <a:moveTo>
                        <a:pt x="46" y="26"/>
                      </a:move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6"/>
                        <a:pt x="42" y="25"/>
                        <a:pt x="42" y="25"/>
                      </a:cubicBezTo>
                      <a:cubicBezTo>
                        <a:pt x="42" y="24"/>
                        <a:pt x="43" y="24"/>
                        <a:pt x="43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6" y="18"/>
                        <a:pt x="43" y="13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6" y="6"/>
                        <a:pt x="31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7"/>
                        <a:pt x="25" y="7"/>
                        <a:pt x="25" y="7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8" y="4"/>
                        <a:pt x="13" y="6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6" y="13"/>
                        <a:pt x="4" y="18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7" y="24"/>
                        <a:pt x="7" y="24"/>
                        <a:pt x="7" y="25"/>
                      </a:cubicBezTo>
                      <a:cubicBezTo>
                        <a:pt x="7" y="25"/>
                        <a:pt x="7" y="26"/>
                        <a:pt x="6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31"/>
                        <a:pt x="6" y="36"/>
                        <a:pt x="10" y="40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3" y="43"/>
                        <a:pt x="18" y="46"/>
                        <a:pt x="24" y="46"/>
                      </a:cubicBezTo>
                      <a:cubicBezTo>
                        <a:pt x="24" y="43"/>
                        <a:pt x="24" y="43"/>
                        <a:pt x="24" y="43"/>
                      </a:cubicBezTo>
                      <a:cubicBezTo>
                        <a:pt x="24" y="43"/>
                        <a:pt x="24" y="42"/>
                        <a:pt x="25" y="42"/>
                      </a:cubicBezTo>
                      <a:cubicBezTo>
                        <a:pt x="25" y="42"/>
                        <a:pt x="26" y="43"/>
                        <a:pt x="26" y="43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31" y="46"/>
                        <a:pt x="36" y="43"/>
                        <a:pt x="40" y="40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3" y="36"/>
                        <a:pt x="46" y="31"/>
                        <a:pt x="46" y="26"/>
                      </a:cubicBezTo>
                      <a:close/>
                      <a:moveTo>
                        <a:pt x="25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2" y="0"/>
                        <a:pt x="38" y="3"/>
                        <a:pt x="42" y="7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7" y="12"/>
                        <a:pt x="50" y="18"/>
                        <a:pt x="50" y="25"/>
                      </a:cubicBezTo>
                      <a:cubicBezTo>
                        <a:pt x="50" y="32"/>
                        <a:pt x="47" y="38"/>
                        <a:pt x="42" y="43"/>
                      </a:cubicBezTo>
                      <a:cubicBezTo>
                        <a:pt x="42" y="43"/>
                        <a:pt x="42" y="43"/>
                        <a:pt x="42" y="43"/>
                      </a:cubicBezTo>
                      <a:cubicBezTo>
                        <a:pt x="42" y="43"/>
                        <a:pt x="42" y="43"/>
                        <a:pt x="42" y="43"/>
                      </a:cubicBezTo>
                      <a:cubicBezTo>
                        <a:pt x="38" y="47"/>
                        <a:pt x="32" y="50"/>
                        <a:pt x="25" y="50"/>
                      </a:cubicBezTo>
                      <a:cubicBezTo>
                        <a:pt x="18" y="50"/>
                        <a:pt x="12" y="47"/>
                        <a:pt x="7" y="4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2" y="38"/>
                        <a:pt x="0" y="32"/>
                        <a:pt x="0" y="25"/>
                      </a:cubicBezTo>
                      <a:cubicBezTo>
                        <a:pt x="0" y="18"/>
                        <a:pt x="2" y="12"/>
                        <a:pt x="7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12" y="3"/>
                        <a:pt x="18" y="0"/>
                        <a:pt x="25" y="0"/>
                      </a:cubicBezTo>
                      <a:close/>
                      <a:moveTo>
                        <a:pt x="25" y="36"/>
                      </a:move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28" y="34"/>
                        <a:pt x="28" y="32"/>
                        <a:pt x="28" y="30"/>
                      </a:cubicBezTo>
                      <a:cubicBezTo>
                        <a:pt x="28" y="30"/>
                        <a:pt x="29" y="30"/>
                        <a:pt x="29" y="30"/>
                      </a:cubicBezTo>
                      <a:cubicBezTo>
                        <a:pt x="29" y="30"/>
                        <a:pt x="30" y="30"/>
                        <a:pt x="30" y="30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27"/>
                        <a:pt x="31" y="26"/>
                        <a:pt x="28" y="24"/>
                      </a:cubicBezTo>
                      <a:cubicBezTo>
                        <a:pt x="27" y="24"/>
                        <a:pt x="26" y="25"/>
                        <a:pt x="25" y="25"/>
                      </a:cubicBezTo>
                      <a:cubicBezTo>
                        <a:pt x="23" y="25"/>
                        <a:pt x="22" y="24"/>
                        <a:pt x="21" y="24"/>
                      </a:cubicBezTo>
                      <a:cubicBezTo>
                        <a:pt x="19" y="26"/>
                        <a:pt x="17" y="27"/>
                        <a:pt x="17" y="31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21" y="32"/>
                        <a:pt x="21" y="34"/>
                        <a:pt x="21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lose/>
                      <a:moveTo>
                        <a:pt x="25" y="22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8" y="22"/>
                        <a:pt x="30" y="20"/>
                        <a:pt x="30" y="17"/>
                      </a:cubicBezTo>
                      <a:cubicBezTo>
                        <a:pt x="30" y="13"/>
                        <a:pt x="28" y="11"/>
                        <a:pt x="25" y="11"/>
                      </a:cubicBezTo>
                      <a:cubicBezTo>
                        <a:pt x="22" y="11"/>
                        <a:pt x="19" y="13"/>
                        <a:pt x="19" y="17"/>
                      </a:cubicBezTo>
                      <a:cubicBezTo>
                        <a:pt x="19" y="20"/>
                        <a:pt x="22" y="22"/>
                        <a:pt x="25" y="22"/>
                      </a:cubicBezTo>
                      <a:close/>
                      <a:moveTo>
                        <a:pt x="13" y="36"/>
                      </a:move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6" y="35"/>
                        <a:pt x="15" y="35"/>
                        <a:pt x="15" y="35"/>
                      </a:cubicBezTo>
                      <a:cubicBezTo>
                        <a:pt x="15" y="34"/>
                        <a:pt x="14" y="34"/>
                        <a:pt x="14" y="33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0"/>
                        <a:pt x="15" y="29"/>
                        <a:pt x="15" y="28"/>
                      </a:cubicBezTo>
                      <a:cubicBezTo>
                        <a:pt x="14" y="28"/>
                        <a:pt x="13" y="27"/>
                        <a:pt x="12" y="27"/>
                      </a:cubicBezTo>
                      <a:cubicBezTo>
                        <a:pt x="11" y="28"/>
                        <a:pt x="10" y="29"/>
                        <a:pt x="10" y="30"/>
                      </a:cubicBezTo>
                      <a:cubicBezTo>
                        <a:pt x="9" y="31"/>
                        <a:pt x="9" y="31"/>
                        <a:pt x="9" y="32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1"/>
                        <a:pt x="12" y="31"/>
                        <a:pt x="12" y="31"/>
                      </a:cubicBezTo>
                      <a:cubicBezTo>
                        <a:pt x="12" y="31"/>
                        <a:pt x="13" y="31"/>
                        <a:pt x="13" y="32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lose/>
                      <a:moveTo>
                        <a:pt x="17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6" y="18"/>
                        <a:pt x="16" y="18"/>
                      </a:cubicBezTo>
                      <a:cubicBezTo>
                        <a:pt x="16" y="17"/>
                        <a:pt x="15" y="17"/>
                        <a:pt x="15" y="17"/>
                      </a:cubicBezTo>
                      <a:cubicBezTo>
                        <a:pt x="14" y="17"/>
                        <a:pt x="13" y="18"/>
                        <a:pt x="12" y="19"/>
                      </a:cubicBezTo>
                      <a:cubicBezTo>
                        <a:pt x="11" y="19"/>
                        <a:pt x="11" y="20"/>
                        <a:pt x="11" y="21"/>
                      </a:cubicBezTo>
                      <a:cubicBezTo>
                        <a:pt x="11" y="23"/>
                        <a:pt x="11" y="24"/>
                        <a:pt x="12" y="24"/>
                      </a:cubicBezTo>
                      <a:cubicBezTo>
                        <a:pt x="13" y="25"/>
                        <a:pt x="14" y="25"/>
                        <a:pt x="15" y="25"/>
                      </a:cubicBezTo>
                      <a:cubicBezTo>
                        <a:pt x="15" y="25"/>
                        <a:pt x="16" y="25"/>
                        <a:pt x="16" y="25"/>
                      </a:cubicBezTo>
                      <a:cubicBezTo>
                        <a:pt x="17" y="24"/>
                        <a:pt x="18" y="23"/>
                        <a:pt x="19" y="22"/>
                      </a:cubicBezTo>
                      <a:cubicBezTo>
                        <a:pt x="18" y="21"/>
                        <a:pt x="17" y="20"/>
                        <a:pt x="17" y="18"/>
                      </a:cubicBezTo>
                      <a:close/>
                      <a:moveTo>
                        <a:pt x="37" y="36"/>
                      </a:move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7" y="31"/>
                        <a:pt x="37" y="31"/>
                        <a:pt x="38" y="31"/>
                      </a:cubicBezTo>
                      <a:cubicBezTo>
                        <a:pt x="38" y="31"/>
                        <a:pt x="38" y="31"/>
                        <a:pt x="38" y="32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31"/>
                        <a:pt x="40" y="31"/>
                        <a:pt x="40" y="30"/>
                      </a:cubicBezTo>
                      <a:cubicBezTo>
                        <a:pt x="40" y="30"/>
                        <a:pt x="39" y="29"/>
                        <a:pt x="39" y="29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7"/>
                        <a:pt x="36" y="28"/>
                        <a:pt x="35" y="28"/>
                      </a:cubicBezTo>
                      <a:cubicBezTo>
                        <a:pt x="35" y="29"/>
                        <a:pt x="35" y="30"/>
                        <a:pt x="35" y="31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4"/>
                        <a:pt x="35" y="34"/>
                        <a:pt x="35" y="35"/>
                      </a:cubicBezTo>
                      <a:cubicBezTo>
                        <a:pt x="34" y="35"/>
                        <a:pt x="34" y="35"/>
                        <a:pt x="34" y="36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lose/>
                      <a:moveTo>
                        <a:pt x="33" y="18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2" y="20"/>
                        <a:pt x="32" y="21"/>
                        <a:pt x="30" y="22"/>
                      </a:cubicBezTo>
                      <a:cubicBezTo>
                        <a:pt x="31" y="23"/>
                        <a:pt x="32" y="24"/>
                        <a:pt x="33" y="25"/>
                      </a:cubicBezTo>
                      <a:cubicBezTo>
                        <a:pt x="33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6" y="25"/>
                        <a:pt x="37" y="25"/>
                        <a:pt x="37" y="24"/>
                      </a:cubicBezTo>
                      <a:cubicBezTo>
                        <a:pt x="38" y="24"/>
                        <a:pt x="38" y="23"/>
                        <a:pt x="38" y="21"/>
                      </a:cubicBezTo>
                      <a:cubicBezTo>
                        <a:pt x="38" y="20"/>
                        <a:pt x="38" y="19"/>
                        <a:pt x="37" y="19"/>
                      </a:cubicBezTo>
                      <a:cubicBezTo>
                        <a:pt x="37" y="18"/>
                        <a:pt x="36" y="17"/>
                        <a:pt x="34" y="17"/>
                      </a:cubicBezTo>
                      <a:cubicBezTo>
                        <a:pt x="34" y="17"/>
                        <a:pt x="34" y="17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1271" y="3922"/>
              <a:ext cx="5193" cy="2739"/>
              <a:chOff x="11356" y="4395"/>
              <a:chExt cx="5193" cy="2093"/>
            </a:xfrm>
          </p:grpSpPr>
          <p:cxnSp>
            <p:nvCxnSpPr>
              <p:cNvPr id="6" name="直接箭头连接符 5"/>
              <p:cNvCxnSpPr/>
              <p:nvPr/>
            </p:nvCxnSpPr>
            <p:spPr>
              <a:xfrm flipV="1">
                <a:off x="11356" y="4395"/>
                <a:ext cx="2220" cy="2010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>
                <a:off x="14645" y="4395"/>
                <a:ext cx="1904" cy="2093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箭头连接符 16"/>
            <p:cNvCxnSpPr/>
            <p:nvPr/>
          </p:nvCxnSpPr>
          <p:spPr>
            <a:xfrm flipH="1">
              <a:off x="11758" y="7209"/>
              <a:ext cx="453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2823845" y="2007235"/>
            <a:ext cx="995680" cy="1264920"/>
            <a:chOff x="4005" y="3161"/>
            <a:chExt cx="1568" cy="1992"/>
          </a:xfrm>
        </p:grpSpPr>
        <p:sp>
          <p:nvSpPr>
            <p:cNvPr id="14" name="文本框 13"/>
            <p:cNvSpPr txBox="1"/>
            <p:nvPr/>
          </p:nvSpPr>
          <p:spPr>
            <a:xfrm>
              <a:off x="4005" y="4623"/>
              <a:ext cx="1568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关注人才</a:t>
              </a:r>
            </a:p>
          </p:txBody>
        </p:sp>
        <p:sp>
          <p:nvSpPr>
            <p:cNvPr id="38999" name="任意多边形 38998"/>
            <p:cNvSpPr>
              <a:spLocks noEditPoints="1"/>
            </p:cNvSpPr>
            <p:nvPr/>
          </p:nvSpPr>
          <p:spPr>
            <a:xfrm>
              <a:off x="4612" y="3523"/>
              <a:ext cx="354" cy="411"/>
            </a:xfrm>
            <a:custGeom>
              <a:avLst/>
              <a:gdLst/>
              <a:ahLst/>
              <a:cxnLst/>
              <a:rect l="0" t="0" r="0" b="0"/>
              <a:pathLst>
                <a:path w="43" h="50">
                  <a:moveTo>
                    <a:pt x="41" y="5"/>
                  </a:moveTo>
                  <a:cubicBezTo>
                    <a:pt x="42" y="5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50"/>
                    <a:pt x="4" y="49"/>
                    <a:pt x="3" y="49"/>
                  </a:cubicBezTo>
                  <a:cubicBezTo>
                    <a:pt x="1" y="48"/>
                    <a:pt x="0" y="47"/>
                    <a:pt x="0" y="4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3" y="1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4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7" y="5"/>
                    <a:pt x="8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7"/>
                    <a:pt x="12" y="36"/>
                    <a:pt x="13" y="35"/>
                  </a:cubicBezTo>
                  <a:cubicBezTo>
                    <a:pt x="14" y="34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2"/>
                    <a:pt x="16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29"/>
                    <a:pt x="15" y="29"/>
                    <a:pt x="14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5"/>
                    <a:pt x="14" y="24"/>
                    <a:pt x="14" y="23"/>
                  </a:cubicBezTo>
                  <a:cubicBezTo>
                    <a:pt x="14" y="22"/>
                    <a:pt x="14" y="21"/>
                    <a:pt x="15" y="20"/>
                  </a:cubicBezTo>
                  <a:cubicBezTo>
                    <a:pt x="15" y="19"/>
                    <a:pt x="16" y="17"/>
                    <a:pt x="17" y="17"/>
                  </a:cubicBezTo>
                  <a:cubicBezTo>
                    <a:pt x="18" y="16"/>
                    <a:pt x="19" y="16"/>
                    <a:pt x="21" y="16"/>
                  </a:cubicBezTo>
                  <a:cubicBezTo>
                    <a:pt x="21" y="16"/>
                    <a:pt x="22" y="16"/>
                    <a:pt x="23" y="16"/>
                  </a:cubicBezTo>
                  <a:cubicBezTo>
                    <a:pt x="24" y="16"/>
                    <a:pt x="25" y="16"/>
                    <a:pt x="25" y="17"/>
                  </a:cubicBezTo>
                  <a:cubicBezTo>
                    <a:pt x="26" y="17"/>
                    <a:pt x="27" y="17"/>
                    <a:pt x="28" y="18"/>
                  </a:cubicBezTo>
                  <a:cubicBezTo>
                    <a:pt x="28" y="19"/>
                    <a:pt x="29" y="21"/>
                    <a:pt x="29" y="22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29" y="24"/>
                    <a:pt x="29" y="25"/>
                    <a:pt x="29" y="25"/>
                  </a:cubicBezTo>
                  <a:cubicBezTo>
                    <a:pt x="29" y="26"/>
                    <a:pt x="29" y="27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7" y="30"/>
                    <a:pt x="27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7" y="33"/>
                    <a:pt x="29" y="34"/>
                    <a:pt x="31" y="35"/>
                  </a:cubicBezTo>
                  <a:cubicBezTo>
                    <a:pt x="32" y="36"/>
                    <a:pt x="32" y="37"/>
                    <a:pt x="32" y="39"/>
                  </a:cubicBezTo>
                  <a:cubicBezTo>
                    <a:pt x="33" y="40"/>
                    <a:pt x="32" y="40"/>
                    <a:pt x="31" y="40"/>
                  </a:cubicBezTo>
                  <a:cubicBezTo>
                    <a:pt x="31" y="40"/>
                    <a:pt x="30" y="40"/>
                    <a:pt x="30" y="39"/>
                  </a:cubicBezTo>
                  <a:cubicBezTo>
                    <a:pt x="30" y="38"/>
                    <a:pt x="30" y="37"/>
                    <a:pt x="29" y="37"/>
                  </a:cubicBezTo>
                  <a:cubicBezTo>
                    <a:pt x="28" y="36"/>
                    <a:pt x="27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5" y="30"/>
                  </a:cubicBezTo>
                  <a:cubicBezTo>
                    <a:pt x="25" y="29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6"/>
                    <a:pt x="27" y="26"/>
                  </a:cubicBezTo>
                  <a:cubicBezTo>
                    <a:pt x="27" y="26"/>
                    <a:pt x="27" y="26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6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7" y="23"/>
                    <a:pt x="27" y="22"/>
                    <a:pt x="27" y="22"/>
                  </a:cubicBezTo>
                  <a:cubicBezTo>
                    <a:pt x="27" y="21"/>
                    <a:pt x="26" y="20"/>
                    <a:pt x="26" y="20"/>
                  </a:cubicBezTo>
                  <a:cubicBezTo>
                    <a:pt x="26" y="19"/>
                    <a:pt x="25" y="19"/>
                    <a:pt x="25" y="19"/>
                  </a:cubicBezTo>
                  <a:cubicBezTo>
                    <a:pt x="25" y="19"/>
                    <a:pt x="24" y="19"/>
                    <a:pt x="24" y="19"/>
                  </a:cubicBezTo>
                  <a:cubicBezTo>
                    <a:pt x="24" y="19"/>
                    <a:pt x="23" y="19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2" y="18"/>
                  </a:cubicBezTo>
                  <a:cubicBezTo>
                    <a:pt x="22" y="18"/>
                    <a:pt x="21" y="18"/>
                    <a:pt x="21" y="18"/>
                  </a:cubicBezTo>
                  <a:cubicBezTo>
                    <a:pt x="20" y="18"/>
                    <a:pt x="19" y="18"/>
                    <a:pt x="18" y="19"/>
                  </a:cubicBez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24"/>
                    <a:pt x="17" y="24"/>
                    <a:pt x="17" y="25"/>
                  </a:cubicBezTo>
                  <a:cubicBezTo>
                    <a:pt x="17" y="25"/>
                    <a:pt x="17" y="26"/>
                    <a:pt x="17" y="26"/>
                  </a:cubicBezTo>
                  <a:cubicBezTo>
                    <a:pt x="16" y="26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8" y="30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19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6"/>
                    <a:pt x="15" y="36"/>
                    <a:pt x="14" y="37"/>
                  </a:cubicBezTo>
                  <a:cubicBezTo>
                    <a:pt x="14" y="37"/>
                    <a:pt x="13" y="38"/>
                    <a:pt x="13" y="3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6"/>
                    <a:pt x="7" y="46"/>
                    <a:pt x="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224" y="3161"/>
              <a:ext cx="1129" cy="1129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08195" y="2001520"/>
            <a:ext cx="995680" cy="1270635"/>
            <a:chOff x="6577" y="3152"/>
            <a:chExt cx="1568" cy="2001"/>
          </a:xfrm>
        </p:grpSpPr>
        <p:sp>
          <p:nvSpPr>
            <p:cNvPr id="15" name="文本框 14"/>
            <p:cNvSpPr txBox="1"/>
            <p:nvPr/>
          </p:nvSpPr>
          <p:spPr>
            <a:xfrm>
              <a:off x="6577" y="4623"/>
              <a:ext cx="1568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培养人才</a:t>
              </a:r>
            </a:p>
          </p:txBody>
        </p:sp>
        <p:sp>
          <p:nvSpPr>
            <p:cNvPr id="39100" name="任意多边形 39099"/>
            <p:cNvSpPr>
              <a:spLocks noEditPoints="1"/>
            </p:cNvSpPr>
            <p:nvPr/>
          </p:nvSpPr>
          <p:spPr>
            <a:xfrm>
              <a:off x="7151" y="3514"/>
              <a:ext cx="420" cy="420"/>
            </a:xfrm>
            <a:custGeom>
              <a:avLst/>
              <a:gdLst/>
              <a:ahLst/>
              <a:cxnLst/>
              <a:rect l="0" t="0" r="0" b="0"/>
              <a:pathLst>
                <a:path w="51" h="51">
                  <a:moveTo>
                    <a:pt x="5" y="37"/>
                  </a:moveTo>
                  <a:cubicBezTo>
                    <a:pt x="5" y="37"/>
                    <a:pt x="6" y="37"/>
                    <a:pt x="6" y="37"/>
                  </a:cubicBezTo>
                  <a:cubicBezTo>
                    <a:pt x="7" y="38"/>
                    <a:pt x="7" y="38"/>
                    <a:pt x="6" y="39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1" y="41"/>
                    <a:pt x="1" y="41"/>
                    <a:pt x="2" y="40"/>
                  </a:cubicBezTo>
                  <a:cubicBezTo>
                    <a:pt x="5" y="37"/>
                    <a:pt x="5" y="37"/>
                    <a:pt x="5" y="37"/>
                  </a:cubicBezTo>
                  <a:close/>
                  <a:moveTo>
                    <a:pt x="41" y="17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41" y="21"/>
                    <a:pt x="38" y="24"/>
                    <a:pt x="34" y="24"/>
                  </a:cubicBezTo>
                  <a:cubicBezTo>
                    <a:pt x="30" y="24"/>
                    <a:pt x="26" y="21"/>
                    <a:pt x="26" y="17"/>
                  </a:cubicBezTo>
                  <a:cubicBezTo>
                    <a:pt x="26" y="13"/>
                    <a:pt x="30" y="10"/>
                    <a:pt x="34" y="10"/>
                  </a:cubicBezTo>
                  <a:cubicBezTo>
                    <a:pt x="38" y="10"/>
                    <a:pt x="41" y="13"/>
                    <a:pt x="41" y="17"/>
                  </a:cubicBez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1" y="12"/>
                    <a:pt x="29" y="15"/>
                    <a:pt x="29" y="17"/>
                  </a:cubicBezTo>
                  <a:cubicBezTo>
                    <a:pt x="29" y="20"/>
                    <a:pt x="31" y="22"/>
                    <a:pt x="34" y="22"/>
                  </a:cubicBezTo>
                  <a:cubicBezTo>
                    <a:pt x="36" y="22"/>
                    <a:pt x="39" y="20"/>
                    <a:pt x="39" y="17"/>
                  </a:cubicBezTo>
                  <a:cubicBezTo>
                    <a:pt x="39" y="15"/>
                    <a:pt x="36" y="12"/>
                    <a:pt x="34" y="12"/>
                  </a:cubicBezTo>
                  <a:close/>
                  <a:moveTo>
                    <a:pt x="7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7" y="30"/>
                    <a:pt x="7" y="29"/>
                  </a:cubicBezTo>
                  <a:cubicBezTo>
                    <a:pt x="7" y="28"/>
                    <a:pt x="8" y="28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5" y="28"/>
                    <a:pt x="5" y="29"/>
                  </a:cubicBezTo>
                  <a:cubicBezTo>
                    <a:pt x="4" y="30"/>
                    <a:pt x="3" y="30"/>
                    <a:pt x="2" y="29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0" y="26"/>
                    <a:pt x="0" y="23"/>
                    <a:pt x="0" y="21"/>
                  </a:cubicBezTo>
                  <a:cubicBezTo>
                    <a:pt x="1" y="18"/>
                    <a:pt x="2" y="16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2"/>
                    <a:pt x="8" y="11"/>
                    <a:pt x="10" y="10"/>
                  </a:cubicBezTo>
                  <a:cubicBezTo>
                    <a:pt x="12" y="10"/>
                    <a:pt x="14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1" y="6"/>
                    <a:pt x="26" y="3"/>
                    <a:pt x="31" y="2"/>
                  </a:cubicBezTo>
                  <a:cubicBezTo>
                    <a:pt x="37" y="0"/>
                    <a:pt x="42" y="0"/>
                    <a:pt x="48" y="2"/>
                  </a:cubicBezTo>
                  <a:cubicBezTo>
                    <a:pt x="49" y="2"/>
                    <a:pt x="49" y="2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9"/>
                    <a:pt x="51" y="14"/>
                    <a:pt x="49" y="20"/>
                  </a:cubicBezTo>
                  <a:cubicBezTo>
                    <a:pt x="48" y="25"/>
                    <a:pt x="45" y="30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7"/>
                    <a:pt x="41" y="39"/>
                    <a:pt x="41" y="41"/>
                  </a:cubicBezTo>
                  <a:cubicBezTo>
                    <a:pt x="40" y="43"/>
                    <a:pt x="39" y="45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49"/>
                    <a:pt x="33" y="50"/>
                    <a:pt x="30" y="51"/>
                  </a:cubicBezTo>
                  <a:cubicBezTo>
                    <a:pt x="28" y="51"/>
                    <a:pt x="25" y="51"/>
                    <a:pt x="22" y="49"/>
                  </a:cubicBezTo>
                  <a:cubicBezTo>
                    <a:pt x="22" y="49"/>
                    <a:pt x="21" y="48"/>
                    <a:pt x="22" y="47"/>
                  </a:cubicBezTo>
                  <a:cubicBezTo>
                    <a:pt x="22" y="47"/>
                    <a:pt x="22" y="46"/>
                    <a:pt x="22" y="46"/>
                  </a:cubicBezTo>
                  <a:cubicBezTo>
                    <a:pt x="23" y="46"/>
                    <a:pt x="23" y="45"/>
                    <a:pt x="24" y="44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3"/>
                    <a:pt x="23" y="43"/>
                    <a:pt x="22" y="44"/>
                  </a:cubicBezTo>
                  <a:cubicBezTo>
                    <a:pt x="21" y="44"/>
                    <a:pt x="19" y="44"/>
                    <a:pt x="18" y="44"/>
                  </a:cubicBezTo>
                  <a:cubicBezTo>
                    <a:pt x="17" y="44"/>
                    <a:pt x="17" y="44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1"/>
                    <a:pt x="11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0" y="40"/>
                    <a:pt x="21" y="40"/>
                    <a:pt x="22" y="40"/>
                  </a:cubicBezTo>
                  <a:cubicBezTo>
                    <a:pt x="23" y="40"/>
                    <a:pt x="24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8" y="40"/>
                    <a:pt x="28" y="41"/>
                  </a:cubicBezTo>
                  <a:cubicBezTo>
                    <a:pt x="28" y="42"/>
                    <a:pt x="28" y="44"/>
                    <a:pt x="27" y="45"/>
                  </a:cubicBezTo>
                  <a:cubicBezTo>
                    <a:pt x="27" y="46"/>
                    <a:pt x="27" y="46"/>
                    <a:pt x="26" y="47"/>
                  </a:cubicBezTo>
                  <a:cubicBezTo>
                    <a:pt x="27" y="47"/>
                    <a:pt x="29" y="47"/>
                    <a:pt x="30" y="47"/>
                  </a:cubicBezTo>
                  <a:cubicBezTo>
                    <a:pt x="31" y="46"/>
                    <a:pt x="33" y="46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6" y="43"/>
                    <a:pt x="37" y="41"/>
                    <a:pt x="37" y="40"/>
                  </a:cubicBezTo>
                  <a:cubicBezTo>
                    <a:pt x="37" y="38"/>
                    <a:pt x="37" y="36"/>
                    <a:pt x="36" y="35"/>
                  </a:cubicBezTo>
                  <a:cubicBezTo>
                    <a:pt x="36" y="34"/>
                    <a:pt x="36" y="33"/>
                    <a:pt x="37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2" y="28"/>
                    <a:pt x="44" y="23"/>
                    <a:pt x="46" y="19"/>
                  </a:cubicBezTo>
                  <a:cubicBezTo>
                    <a:pt x="47" y="14"/>
                    <a:pt x="47" y="10"/>
                    <a:pt x="46" y="5"/>
                  </a:cubicBezTo>
                  <a:cubicBezTo>
                    <a:pt x="41" y="4"/>
                    <a:pt x="37" y="4"/>
                    <a:pt x="32" y="5"/>
                  </a:cubicBezTo>
                  <a:cubicBezTo>
                    <a:pt x="27" y="7"/>
                    <a:pt x="23" y="9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5"/>
                    <a:pt x="16" y="14"/>
                  </a:cubicBezTo>
                  <a:cubicBezTo>
                    <a:pt x="14" y="14"/>
                    <a:pt x="13" y="14"/>
                    <a:pt x="11" y="14"/>
                  </a:cubicBezTo>
                  <a:cubicBezTo>
                    <a:pt x="9" y="14"/>
                    <a:pt x="8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18"/>
                    <a:pt x="4" y="19"/>
                    <a:pt x="4" y="21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7" y="23"/>
                    <a:pt x="9" y="23"/>
                    <a:pt x="10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2" y="24"/>
                    <a:pt x="12" y="25"/>
                  </a:cubicBezTo>
                  <a:cubicBezTo>
                    <a:pt x="12" y="27"/>
                    <a:pt x="11" y="28"/>
                    <a:pt x="11" y="29"/>
                  </a:cubicBez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3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9" y="49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12" y="44"/>
                    <a:pt x="12" y="44"/>
                    <a:pt x="12" y="44"/>
                  </a:cubicBezTo>
                  <a:close/>
                  <a:moveTo>
                    <a:pt x="8" y="41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9" y="40"/>
                    <a:pt x="10" y="40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2" y="49"/>
                    <a:pt x="2" y="49"/>
                  </a:cubicBezTo>
                  <a:cubicBezTo>
                    <a:pt x="1" y="49"/>
                    <a:pt x="1" y="48"/>
                    <a:pt x="2" y="47"/>
                  </a:cubicBezTo>
                  <a:cubicBezTo>
                    <a:pt x="8" y="41"/>
                    <a:pt x="8" y="41"/>
                    <a:pt x="8" y="41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796" y="3152"/>
              <a:ext cx="1129" cy="1129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2" name=" 252"/>
          <p:cNvSpPr/>
          <p:nvPr/>
        </p:nvSpPr>
        <p:spPr>
          <a:xfrm>
            <a:off x="2316480" y="2235835"/>
            <a:ext cx="226695" cy="226695"/>
          </a:xfrm>
          <a:prstGeom prst="mathPlus">
            <a:avLst>
              <a:gd name="adj1" fmla="val 1578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252"/>
          <p:cNvSpPr/>
          <p:nvPr/>
        </p:nvSpPr>
        <p:spPr>
          <a:xfrm>
            <a:off x="4100195" y="2235835"/>
            <a:ext cx="226695" cy="226695"/>
          </a:xfrm>
          <a:prstGeom prst="mathPlus">
            <a:avLst>
              <a:gd name="adj1" fmla="val 15789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855585" y="4701540"/>
            <a:ext cx="273558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盘点对象</a:t>
            </a:r>
          </a:p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人才盘点推进的步骤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30185" y="40189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本次盘点计划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24495" y="3637280"/>
            <a:ext cx="36830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huzi"/>
          <p:cNvPicPr>
            <a:picLocks noChangeAspect="1"/>
          </p:cNvPicPr>
          <p:nvPr/>
        </p:nvPicPr>
        <p:blipFill>
          <a:blip r:embed="rId2"/>
          <a:srcRect l="26894" t="37042" r="57008" b="39398"/>
          <a:stretch>
            <a:fillRect/>
          </a:stretch>
        </p:blipFill>
        <p:spPr>
          <a:xfrm>
            <a:off x="7817485" y="2304415"/>
            <a:ext cx="1619250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64485" y="1961515"/>
            <a:ext cx="1960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主管级（含）以上人员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由总公司统一推进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62825" y="1961515"/>
            <a:ext cx="24942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主管级以下人员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由分公司人力资源负责人推进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69615" y="4161790"/>
            <a:ext cx="1402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建立人才发展档案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85410" y="4161790"/>
            <a:ext cx="1706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业绩、潜力双维度盘点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58405" y="41617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绘制人才地图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51353" y="4161790"/>
            <a:ext cx="1249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识别高潜力人才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15668" y="6027420"/>
            <a:ext cx="1402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梳理关键岗位清单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23715" y="6027420"/>
            <a:ext cx="1249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高潜力人才发展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37715" y="602742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结果跟进、动态管理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33515" y="60274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建立继任计划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35242" y="4858385"/>
            <a:ext cx="9228999" cy="861060"/>
            <a:chOff x="2141" y="6783"/>
            <a:chExt cx="15260" cy="135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141" y="6783"/>
              <a:ext cx="14552" cy="0"/>
            </a:xfrm>
            <a:prstGeom prst="line">
              <a:avLst/>
            </a:prstGeom>
            <a:ln w="635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506" y="8139"/>
              <a:ext cx="13241" cy="0"/>
            </a:xfrm>
            <a:prstGeom prst="line">
              <a:avLst/>
            </a:prstGeom>
            <a:ln w="635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15"/>
            <p:cNvSpPr/>
            <p:nvPr/>
          </p:nvSpPr>
          <p:spPr>
            <a:xfrm>
              <a:off x="16065" y="6803"/>
              <a:ext cx="1336" cy="1336"/>
            </a:xfrm>
            <a:prstGeom prst="arc">
              <a:avLst>
                <a:gd name="adj1" fmla="val 16200000"/>
                <a:gd name="adj2" fmla="val 5155054"/>
              </a:avLst>
            </a:prstGeom>
            <a:ln w="635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81675" y="4613275"/>
            <a:ext cx="514350" cy="514350"/>
            <a:chOff x="7908" y="7334"/>
            <a:chExt cx="810" cy="810"/>
          </a:xfrm>
        </p:grpSpPr>
        <p:sp>
          <p:nvSpPr>
            <p:cNvPr id="26" name="椭圆 25"/>
            <p:cNvSpPr/>
            <p:nvPr/>
          </p:nvSpPr>
          <p:spPr>
            <a:xfrm>
              <a:off x="7908" y="7334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53" name="任意多边形 38952"/>
            <p:cNvSpPr>
              <a:spLocks noEditPoints="1"/>
            </p:cNvSpPr>
            <p:nvPr/>
          </p:nvSpPr>
          <p:spPr>
            <a:xfrm>
              <a:off x="8059" y="7494"/>
              <a:ext cx="509" cy="450"/>
            </a:xfrm>
            <a:custGeom>
              <a:avLst/>
              <a:gdLst/>
              <a:ahLst/>
              <a:cxnLst/>
              <a:rect l="0" t="0" r="0" b="0"/>
              <a:pathLst>
                <a:path w="51" h="45">
                  <a:moveTo>
                    <a:pt x="23" y="15"/>
                  </a:moveTo>
                  <a:cubicBezTo>
                    <a:pt x="23" y="14"/>
                    <a:pt x="24" y="13"/>
                    <a:pt x="25" y="13"/>
                  </a:cubicBezTo>
                  <a:cubicBezTo>
                    <a:pt x="26" y="13"/>
                    <a:pt x="27" y="14"/>
                    <a:pt x="27" y="1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6" y="39"/>
                    <a:pt x="25" y="39"/>
                  </a:cubicBezTo>
                  <a:cubicBezTo>
                    <a:pt x="24" y="39"/>
                    <a:pt x="23" y="38"/>
                    <a:pt x="23" y="37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40" y="30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1" y="28"/>
                    <a:pt x="42" y="28"/>
                  </a:cubicBezTo>
                  <a:cubicBezTo>
                    <a:pt x="43" y="28"/>
                    <a:pt x="44" y="29"/>
                    <a:pt x="44" y="30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1" y="35"/>
                    <a:pt x="51" y="36"/>
                  </a:cubicBezTo>
                  <a:cubicBezTo>
                    <a:pt x="51" y="37"/>
                    <a:pt x="50" y="38"/>
                    <a:pt x="4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4"/>
                    <a:pt x="43" y="45"/>
                    <a:pt x="42" y="45"/>
                  </a:cubicBezTo>
                  <a:cubicBezTo>
                    <a:pt x="41" y="45"/>
                    <a:pt x="40" y="44"/>
                    <a:pt x="40" y="43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4" y="37"/>
                    <a:pt x="34" y="36"/>
                  </a:cubicBezTo>
                  <a:cubicBezTo>
                    <a:pt x="34" y="35"/>
                    <a:pt x="35" y="34"/>
                    <a:pt x="36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0"/>
                    <a:pt x="40" y="30"/>
                    <a:pt x="40" y="30"/>
                  </a:cubicBezTo>
                  <a:close/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2"/>
                    <a:pt x="15" y="22"/>
                    <a:pt x="16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4" y="38"/>
                    <a:pt x="14" y="37"/>
                  </a:cubicBezTo>
                  <a:cubicBezTo>
                    <a:pt x="14" y="24"/>
                    <a:pt x="14" y="24"/>
                    <a:pt x="14" y="24"/>
                  </a:cubicBezTo>
                  <a:close/>
                  <a:moveTo>
                    <a:pt x="2" y="45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1" y="45"/>
                    <a:pt x="0" y="44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1" y="42"/>
                    <a:pt x="31" y="43"/>
                  </a:cubicBezTo>
                  <a:cubicBezTo>
                    <a:pt x="31" y="44"/>
                    <a:pt x="30" y="45"/>
                    <a:pt x="29" y="45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7" y="10"/>
                  </a:cubicBezTo>
                  <a:cubicBezTo>
                    <a:pt x="8" y="10"/>
                    <a:pt x="9" y="11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8" y="39"/>
                    <a:pt x="7" y="39"/>
                  </a:cubicBezTo>
                  <a:cubicBezTo>
                    <a:pt x="6" y="39"/>
                    <a:pt x="5" y="38"/>
                    <a:pt x="5" y="37"/>
                  </a:cubicBezTo>
                  <a:cubicBezTo>
                    <a:pt x="5" y="12"/>
                    <a:pt x="5" y="12"/>
                    <a:pt x="5" y="12"/>
                  </a:cubicBezTo>
                  <a:close/>
                  <a:moveTo>
                    <a:pt x="41" y="8"/>
                  </a:moveTo>
                  <a:cubicBezTo>
                    <a:pt x="41" y="8"/>
                    <a:pt x="41" y="8"/>
                    <a:pt x="41" y="8"/>
                  </a:cubicBezTo>
                  <a:cubicBezTo>
                    <a:pt x="41" y="7"/>
                    <a:pt x="41" y="6"/>
                    <a:pt x="42" y="6"/>
                  </a:cubicBezTo>
                  <a:cubicBezTo>
                    <a:pt x="43" y="6"/>
                    <a:pt x="44" y="7"/>
                    <a:pt x="44" y="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4"/>
                    <a:pt x="43" y="25"/>
                    <a:pt x="42" y="25"/>
                  </a:cubicBezTo>
                  <a:cubicBezTo>
                    <a:pt x="41" y="25"/>
                    <a:pt x="41" y="24"/>
                    <a:pt x="41" y="23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32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3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5" y="27"/>
                    <a:pt x="34" y="27"/>
                  </a:cubicBezTo>
                  <a:cubicBezTo>
                    <a:pt x="33" y="27"/>
                    <a:pt x="32" y="26"/>
                    <a:pt x="32" y="25"/>
                  </a:cubicBezTo>
                  <a:cubicBezTo>
                    <a:pt x="32" y="2"/>
                    <a:pt x="32" y="2"/>
                    <a:pt x="32" y="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24980" y="5462270"/>
            <a:ext cx="514350" cy="514350"/>
            <a:chOff x="10307" y="8602"/>
            <a:chExt cx="810" cy="810"/>
          </a:xfrm>
        </p:grpSpPr>
        <p:sp>
          <p:nvSpPr>
            <p:cNvPr id="30" name="椭圆 29"/>
            <p:cNvSpPr/>
            <p:nvPr/>
          </p:nvSpPr>
          <p:spPr>
            <a:xfrm>
              <a:off x="10307" y="8602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75" name="任意多边形 39074"/>
            <p:cNvSpPr>
              <a:spLocks noEditPoints="1"/>
            </p:cNvSpPr>
            <p:nvPr/>
          </p:nvSpPr>
          <p:spPr>
            <a:xfrm>
              <a:off x="10493" y="8712"/>
              <a:ext cx="439" cy="509"/>
            </a:xfrm>
            <a:custGeom>
              <a:avLst/>
              <a:gdLst/>
              <a:ahLst/>
              <a:cxnLst/>
              <a:rect l="0" t="0" r="0" b="0"/>
              <a:pathLst>
                <a:path w="44" h="51">
                  <a:moveTo>
                    <a:pt x="17" y="23"/>
                  </a:moveTo>
                  <a:cubicBezTo>
                    <a:pt x="16" y="23"/>
                    <a:pt x="16" y="23"/>
                    <a:pt x="16" y="22"/>
                  </a:cubicBezTo>
                  <a:cubicBezTo>
                    <a:pt x="16" y="22"/>
                    <a:pt x="16" y="21"/>
                    <a:pt x="17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5" y="22"/>
                    <a:pt x="35" y="22"/>
                  </a:cubicBezTo>
                  <a:cubicBezTo>
                    <a:pt x="35" y="23"/>
                    <a:pt x="34" y="23"/>
                    <a:pt x="34" y="23"/>
                  </a:cubicBezTo>
                  <a:cubicBezTo>
                    <a:pt x="17" y="23"/>
                    <a:pt x="17" y="23"/>
                    <a:pt x="17" y="23"/>
                  </a:cubicBezTo>
                  <a:close/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3" y="37"/>
                    <a:pt x="13" y="39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10" y="41"/>
                    <a:pt x="9" y="40"/>
                    <a:pt x="9" y="39"/>
                  </a:cubicBezTo>
                  <a:cubicBezTo>
                    <a:pt x="9" y="37"/>
                    <a:pt x="10" y="37"/>
                    <a:pt x="11" y="37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3" y="29"/>
                    <a:pt x="13" y="30"/>
                  </a:cubicBezTo>
                  <a:cubicBezTo>
                    <a:pt x="13" y="31"/>
                    <a:pt x="12" y="32"/>
                    <a:pt x="11" y="32"/>
                  </a:cubicBezTo>
                  <a:cubicBezTo>
                    <a:pt x="10" y="32"/>
                    <a:pt x="9" y="31"/>
                    <a:pt x="9" y="30"/>
                  </a:cubicBezTo>
                  <a:cubicBezTo>
                    <a:pt x="9" y="29"/>
                    <a:pt x="10" y="28"/>
                    <a:pt x="11" y="28"/>
                  </a:cubicBezTo>
                  <a:close/>
                  <a:moveTo>
                    <a:pt x="1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3" y="21"/>
                    <a:pt x="13" y="22"/>
                  </a:cubicBezTo>
                  <a:cubicBezTo>
                    <a:pt x="13" y="23"/>
                    <a:pt x="12" y="24"/>
                    <a:pt x="11" y="24"/>
                  </a:cubicBezTo>
                  <a:cubicBezTo>
                    <a:pt x="10" y="24"/>
                    <a:pt x="9" y="23"/>
                    <a:pt x="9" y="22"/>
                  </a:cubicBezTo>
                  <a:cubicBezTo>
                    <a:pt x="9" y="21"/>
                    <a:pt x="10" y="20"/>
                    <a:pt x="11" y="2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8" y="2"/>
                  </a:cubicBezTo>
                  <a:cubicBezTo>
                    <a:pt x="29" y="3"/>
                    <a:pt x="29" y="5"/>
                    <a:pt x="3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1"/>
                    <a:pt x="43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6" y="3"/>
                    <a:pt x="17" y="2"/>
                  </a:cubicBezTo>
                  <a:cubicBezTo>
                    <a:pt x="18" y="1"/>
                    <a:pt x="20" y="0"/>
                    <a:pt x="22" y="0"/>
                  </a:cubicBezTo>
                  <a:close/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6" y="4"/>
                  </a:cubicBezTo>
                  <a:cubicBezTo>
                    <a:pt x="25" y="3"/>
                    <a:pt x="24" y="2"/>
                    <a:pt x="22" y="2"/>
                  </a:cubicBezTo>
                  <a:cubicBezTo>
                    <a:pt x="21" y="2"/>
                    <a:pt x="20" y="3"/>
                    <a:pt x="19" y="4"/>
                  </a:cubicBezTo>
                  <a:cubicBezTo>
                    <a:pt x="18" y="5"/>
                    <a:pt x="18" y="5"/>
                    <a:pt x="17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37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2" y="8"/>
                    <a:pt x="22" y="8"/>
                    <a:pt x="22" y="8"/>
                  </a:cubicBezTo>
                  <a:close/>
                  <a:moveTo>
                    <a:pt x="17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7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5" y="38"/>
                    <a:pt x="35" y="39"/>
                  </a:cubicBezTo>
                  <a:cubicBezTo>
                    <a:pt x="35" y="39"/>
                    <a:pt x="34" y="40"/>
                    <a:pt x="34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1"/>
                    <a:pt x="16" y="30"/>
                  </a:cubicBezTo>
                  <a:cubicBezTo>
                    <a:pt x="16" y="30"/>
                    <a:pt x="16" y="29"/>
                    <a:pt x="17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30"/>
                    <a:pt x="35" y="30"/>
                  </a:cubicBezTo>
                  <a:cubicBezTo>
                    <a:pt x="35" y="31"/>
                    <a:pt x="34" y="32"/>
                    <a:pt x="34" y="32"/>
                  </a:cubicBezTo>
                  <a:cubicBezTo>
                    <a:pt x="17" y="32"/>
                    <a:pt x="17" y="32"/>
                    <a:pt x="17" y="3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57780" y="5462270"/>
            <a:ext cx="514350" cy="514350"/>
            <a:chOff x="2808" y="8602"/>
            <a:chExt cx="810" cy="810"/>
          </a:xfrm>
        </p:grpSpPr>
        <p:sp>
          <p:nvSpPr>
            <p:cNvPr id="25" name="椭圆 24"/>
            <p:cNvSpPr/>
            <p:nvPr/>
          </p:nvSpPr>
          <p:spPr>
            <a:xfrm>
              <a:off x="2808" y="8602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88" name="任意多边形 39087"/>
            <p:cNvSpPr>
              <a:spLocks noEditPoints="1"/>
            </p:cNvSpPr>
            <p:nvPr/>
          </p:nvSpPr>
          <p:spPr>
            <a:xfrm>
              <a:off x="2939" y="8752"/>
              <a:ext cx="549" cy="549"/>
            </a:xfrm>
            <a:custGeom>
              <a:avLst/>
              <a:gdLst/>
              <a:ahLst/>
              <a:cxnLst/>
              <a:rect l="0" t="0" r="0" b="0"/>
              <a:pathLst>
                <a:path w="55" h="55">
                  <a:moveTo>
                    <a:pt x="28" y="0"/>
                  </a:moveTo>
                  <a:cubicBezTo>
                    <a:pt x="43" y="0"/>
                    <a:pt x="55" y="13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ubicBezTo>
                    <a:pt x="13" y="55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lose/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3"/>
                    <a:pt x="20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5" y="17"/>
                    <a:pt x="15" y="17"/>
                    <a:pt x="16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6" y="32"/>
                    <a:pt x="16" y="32"/>
                    <a:pt x="15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8" y="31"/>
                  </a:cubicBezTo>
                  <a:cubicBezTo>
                    <a:pt x="8" y="31"/>
                    <a:pt x="9" y="30"/>
                    <a:pt x="10" y="30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41" y="32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1"/>
                  </a:cubicBezTo>
                  <a:cubicBezTo>
                    <a:pt x="40" y="31"/>
                    <a:pt x="40" y="30"/>
                    <a:pt x="41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1"/>
                    <a:pt x="48" y="31"/>
                  </a:cubicBezTo>
                  <a:cubicBezTo>
                    <a:pt x="48" y="32"/>
                    <a:pt x="47" y="32"/>
                    <a:pt x="46" y="32"/>
                  </a:cubicBezTo>
                  <a:cubicBezTo>
                    <a:pt x="41" y="32"/>
                    <a:pt x="41" y="32"/>
                    <a:pt x="41" y="32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6" y="23"/>
                  </a:cubicBezTo>
                  <a:cubicBezTo>
                    <a:pt x="36" y="23"/>
                    <a:pt x="36" y="22"/>
                    <a:pt x="36" y="2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2" y="18"/>
                  </a:cubicBezTo>
                  <a:cubicBezTo>
                    <a:pt x="42" y="18"/>
                    <a:pt x="42" y="19"/>
                    <a:pt x="42" y="19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20"/>
                    <a:pt x="28" y="20"/>
                  </a:cubicBezTo>
                  <a:cubicBezTo>
                    <a:pt x="27" y="20"/>
                    <a:pt x="27" y="19"/>
                    <a:pt x="27" y="18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7" y="12"/>
                    <a:pt x="28" y="12"/>
                  </a:cubicBezTo>
                  <a:cubicBezTo>
                    <a:pt x="29" y="12"/>
                    <a:pt x="29" y="12"/>
                    <a:pt x="29" y="13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9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2"/>
                    <a:pt x="38" y="33"/>
                  </a:cubicBezTo>
                  <a:cubicBezTo>
                    <a:pt x="38" y="33"/>
                    <a:pt x="37" y="33"/>
                    <a:pt x="37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8" y="33"/>
                    <a:pt x="18" y="32"/>
                    <a:pt x="18" y="32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9" y="22"/>
                  </a:cubicBezTo>
                  <a:close/>
                  <a:moveTo>
                    <a:pt x="34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1"/>
                    <a:pt x="24" y="31"/>
                    <a:pt x="24" y="32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15" y="4"/>
                    <a:pt x="4" y="15"/>
                    <a:pt x="4" y="28"/>
                  </a:cubicBezTo>
                  <a:cubicBezTo>
                    <a:pt x="4" y="41"/>
                    <a:pt x="15" y="51"/>
                    <a:pt x="28" y="51"/>
                  </a:cubicBezTo>
                  <a:cubicBezTo>
                    <a:pt x="41" y="51"/>
                    <a:pt x="51" y="41"/>
                    <a:pt x="51" y="28"/>
                  </a:cubicBezTo>
                  <a:cubicBezTo>
                    <a:pt x="51" y="15"/>
                    <a:pt x="41" y="4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91380" y="5462270"/>
            <a:ext cx="514350" cy="514350"/>
            <a:chOff x="6505" y="8602"/>
            <a:chExt cx="810" cy="810"/>
          </a:xfrm>
        </p:grpSpPr>
        <p:sp>
          <p:nvSpPr>
            <p:cNvPr id="29" name="椭圆 28"/>
            <p:cNvSpPr/>
            <p:nvPr/>
          </p:nvSpPr>
          <p:spPr>
            <a:xfrm>
              <a:off x="6505" y="8602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89" name="任意多边形 39088"/>
            <p:cNvSpPr>
              <a:spLocks noEditPoints="1"/>
            </p:cNvSpPr>
            <p:nvPr/>
          </p:nvSpPr>
          <p:spPr>
            <a:xfrm>
              <a:off x="6657" y="8792"/>
              <a:ext cx="499" cy="479"/>
            </a:xfrm>
            <a:custGeom>
              <a:avLst/>
              <a:gdLst/>
              <a:ahLst/>
              <a:cxnLst/>
              <a:rect l="0" t="0" r="0" b="0"/>
              <a:pathLst>
                <a:path w="50" h="48">
                  <a:moveTo>
                    <a:pt x="34" y="5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7" y="6"/>
                    <a:pt x="38" y="6"/>
                  </a:cubicBezTo>
                  <a:cubicBezTo>
                    <a:pt x="40" y="5"/>
                    <a:pt x="42" y="5"/>
                    <a:pt x="44" y="5"/>
                  </a:cubicBezTo>
                  <a:cubicBezTo>
                    <a:pt x="46" y="6"/>
                    <a:pt x="48" y="7"/>
                    <a:pt x="49" y="9"/>
                  </a:cubicBezTo>
                  <a:cubicBezTo>
                    <a:pt x="50" y="11"/>
                    <a:pt x="50" y="13"/>
                    <a:pt x="50" y="15"/>
                  </a:cubicBezTo>
                  <a:cubicBezTo>
                    <a:pt x="49" y="17"/>
                    <a:pt x="48" y="18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20"/>
                    <a:pt x="44" y="20"/>
                    <a:pt x="43" y="21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4"/>
                    <a:pt x="45" y="24"/>
                  </a:cubicBezTo>
                  <a:cubicBezTo>
                    <a:pt x="46" y="26"/>
                    <a:pt x="47" y="28"/>
                    <a:pt x="46" y="31"/>
                  </a:cubicBezTo>
                  <a:cubicBezTo>
                    <a:pt x="45" y="33"/>
                    <a:pt x="44" y="35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2" y="47"/>
                    <a:pt x="20" y="48"/>
                    <a:pt x="18" y="47"/>
                  </a:cubicBezTo>
                  <a:cubicBezTo>
                    <a:pt x="15" y="46"/>
                    <a:pt x="13" y="45"/>
                    <a:pt x="12" y="43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7"/>
                    <a:pt x="9" y="36"/>
                    <a:pt x="10" y="36"/>
                  </a:cubicBezTo>
                  <a:cubicBezTo>
                    <a:pt x="11" y="35"/>
                    <a:pt x="11" y="35"/>
                    <a:pt x="12" y="36"/>
                  </a:cubicBezTo>
                  <a:cubicBezTo>
                    <a:pt x="12" y="36"/>
                    <a:pt x="13" y="36"/>
                    <a:pt x="13" y="36"/>
                  </a:cubicBezTo>
                  <a:cubicBezTo>
                    <a:pt x="14" y="36"/>
                    <a:pt x="14" y="36"/>
                    <a:pt x="15" y="35"/>
                  </a:cubicBezTo>
                  <a:cubicBezTo>
                    <a:pt x="16" y="35"/>
                    <a:pt x="17" y="34"/>
                    <a:pt x="17" y="33"/>
                  </a:cubicBezTo>
                  <a:cubicBezTo>
                    <a:pt x="17" y="32"/>
                    <a:pt x="17" y="31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29"/>
                    <a:pt x="15" y="28"/>
                    <a:pt x="14" y="28"/>
                  </a:cubicBezTo>
                  <a:cubicBezTo>
                    <a:pt x="13" y="28"/>
                    <a:pt x="12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9" y="31"/>
                    <a:pt x="9" y="31"/>
                  </a:cubicBezTo>
                  <a:cubicBezTo>
                    <a:pt x="9" y="32"/>
                    <a:pt x="8" y="33"/>
                    <a:pt x="7" y="33"/>
                  </a:cubicBezTo>
                  <a:cubicBezTo>
                    <a:pt x="7" y="33"/>
                    <a:pt x="6" y="33"/>
                    <a:pt x="6" y="3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19"/>
                    <a:pt x="0" y="17"/>
                  </a:cubicBezTo>
                  <a:cubicBezTo>
                    <a:pt x="1" y="15"/>
                    <a:pt x="2" y="13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3" y="10"/>
                    <a:pt x="13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3"/>
                    <a:pt x="12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7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20" y="14"/>
                    <a:pt x="20" y="13"/>
                  </a:cubicBezTo>
                  <a:cubicBezTo>
                    <a:pt x="20" y="12"/>
                    <a:pt x="20" y="11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6" y="5"/>
                    <a:pt x="16" y="5"/>
                    <a:pt x="17" y="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0"/>
                    <a:pt x="26" y="0"/>
                    <a:pt x="29" y="1"/>
                  </a:cubicBezTo>
                  <a:cubicBezTo>
                    <a:pt x="31" y="1"/>
                    <a:pt x="33" y="3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6"/>
                    <a:pt x="29" y="5"/>
                    <a:pt x="28" y="4"/>
                  </a:cubicBezTo>
                  <a:cubicBezTo>
                    <a:pt x="26" y="4"/>
                    <a:pt x="25" y="4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7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10"/>
                    <a:pt x="24" y="12"/>
                    <a:pt x="24" y="14"/>
                  </a:cubicBezTo>
                  <a:cubicBezTo>
                    <a:pt x="23" y="16"/>
                    <a:pt x="22" y="18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0"/>
                    <a:pt x="16" y="20"/>
                    <a:pt x="14" y="20"/>
                  </a:cubicBezTo>
                  <a:cubicBezTo>
                    <a:pt x="12" y="19"/>
                    <a:pt x="11" y="18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4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5"/>
                    <a:pt x="4" y="17"/>
                    <a:pt x="4" y="18"/>
                  </a:cubicBezTo>
                  <a:cubicBezTo>
                    <a:pt x="4" y="19"/>
                    <a:pt x="4" y="21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8" y="26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1" y="24"/>
                    <a:pt x="13" y="24"/>
                    <a:pt x="15" y="24"/>
                  </a:cubicBezTo>
                  <a:cubicBezTo>
                    <a:pt x="17" y="25"/>
                    <a:pt x="19" y="26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30"/>
                    <a:pt x="21" y="32"/>
                    <a:pt x="21" y="34"/>
                  </a:cubicBezTo>
                  <a:cubicBezTo>
                    <a:pt x="20" y="36"/>
                    <a:pt x="19" y="38"/>
                    <a:pt x="17" y="39"/>
                  </a:cubicBezTo>
                  <a:cubicBezTo>
                    <a:pt x="16" y="39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2"/>
                    <a:pt x="17" y="43"/>
                    <a:pt x="19" y="43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2" y="31"/>
                    <a:pt x="42" y="30"/>
                  </a:cubicBezTo>
                  <a:cubicBezTo>
                    <a:pt x="43" y="28"/>
                    <a:pt x="42" y="27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8"/>
                    <a:pt x="38" y="17"/>
                  </a:cubicBezTo>
                  <a:cubicBezTo>
                    <a:pt x="38" y="16"/>
                    <a:pt x="40" y="16"/>
                    <a:pt x="40" y="16"/>
                  </a:cubicBezTo>
                  <a:cubicBezTo>
                    <a:pt x="41" y="17"/>
                    <a:pt x="42" y="17"/>
                    <a:pt x="42" y="17"/>
                  </a:cubicBezTo>
                  <a:cubicBezTo>
                    <a:pt x="43" y="17"/>
                    <a:pt x="44" y="17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6"/>
                    <a:pt x="46" y="15"/>
                    <a:pt x="46" y="14"/>
                  </a:cubicBezTo>
                  <a:cubicBezTo>
                    <a:pt x="46" y="13"/>
                    <a:pt x="46" y="12"/>
                    <a:pt x="46" y="11"/>
                  </a:cubicBezTo>
                  <a:cubicBezTo>
                    <a:pt x="45" y="10"/>
                    <a:pt x="44" y="9"/>
                    <a:pt x="43" y="9"/>
                  </a:cubicBezTo>
                  <a:cubicBezTo>
                    <a:pt x="42" y="9"/>
                    <a:pt x="41" y="9"/>
                    <a:pt x="40" y="9"/>
                  </a:cubicBezTo>
                  <a:cubicBezTo>
                    <a:pt x="40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8" y="11"/>
                    <a:pt x="38" y="12"/>
                    <a:pt x="38" y="12"/>
                  </a:cubicBezTo>
                  <a:cubicBezTo>
                    <a:pt x="38" y="13"/>
                    <a:pt x="38" y="14"/>
                    <a:pt x="37" y="14"/>
                  </a:cubicBezTo>
                  <a:cubicBezTo>
                    <a:pt x="36" y="14"/>
                    <a:pt x="35" y="14"/>
                    <a:pt x="35" y="13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5" y="6"/>
                    <a:pt x="35" y="6"/>
                    <a:pt x="34" y="7"/>
                  </a:cubicBezTo>
                  <a:cubicBezTo>
                    <a:pt x="34" y="5"/>
                    <a:pt x="34" y="5"/>
                    <a:pt x="34" y="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918065" y="4613275"/>
            <a:ext cx="514350" cy="514350"/>
            <a:chOff x="15620" y="7265"/>
            <a:chExt cx="810" cy="810"/>
          </a:xfrm>
        </p:grpSpPr>
        <p:sp>
          <p:nvSpPr>
            <p:cNvPr id="28" name="椭圆 27"/>
            <p:cNvSpPr/>
            <p:nvPr/>
          </p:nvSpPr>
          <p:spPr>
            <a:xfrm>
              <a:off x="15620" y="7265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96" name="任意多边形 39095"/>
            <p:cNvSpPr>
              <a:spLocks noEditPoints="1"/>
            </p:cNvSpPr>
            <p:nvPr/>
          </p:nvSpPr>
          <p:spPr>
            <a:xfrm>
              <a:off x="15807" y="7401"/>
              <a:ext cx="439" cy="499"/>
            </a:xfrm>
            <a:custGeom>
              <a:avLst/>
              <a:gdLst/>
              <a:ahLst/>
              <a:cxnLst/>
              <a:rect l="0" t="0" r="0" b="0"/>
              <a:pathLst>
                <a:path w="44" h="50">
                  <a:moveTo>
                    <a:pt x="10" y="30"/>
                  </a:moveTo>
                  <a:cubicBezTo>
                    <a:pt x="10" y="30"/>
                    <a:pt x="9" y="29"/>
                    <a:pt x="9" y="29"/>
                  </a:cubicBezTo>
                  <a:cubicBezTo>
                    <a:pt x="9" y="28"/>
                    <a:pt x="10" y="28"/>
                    <a:pt x="1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9"/>
                  </a:cubicBezTo>
                  <a:cubicBezTo>
                    <a:pt x="19" y="29"/>
                    <a:pt x="18" y="30"/>
                    <a:pt x="18" y="30"/>
                  </a:cubicBezTo>
                  <a:cubicBezTo>
                    <a:pt x="10" y="30"/>
                    <a:pt x="10" y="30"/>
                    <a:pt x="10" y="30"/>
                  </a:cubicBezTo>
                  <a:close/>
                  <a:moveTo>
                    <a:pt x="34" y="33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41"/>
                    <a:pt x="39" y="41"/>
                    <a:pt x="38" y="42"/>
                  </a:cubicBezTo>
                  <a:cubicBezTo>
                    <a:pt x="38" y="42"/>
                    <a:pt x="37" y="42"/>
                    <a:pt x="37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5"/>
                    <a:pt x="32" y="45"/>
                  </a:cubicBezTo>
                  <a:cubicBezTo>
                    <a:pt x="31" y="45"/>
                    <a:pt x="31" y="45"/>
                    <a:pt x="31" y="44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5"/>
                    <a:pt x="25" y="45"/>
                    <a:pt x="24" y="45"/>
                  </a:cubicBezTo>
                  <a:cubicBezTo>
                    <a:pt x="24" y="45"/>
                    <a:pt x="23" y="45"/>
                    <a:pt x="23" y="44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8" y="42"/>
                    <a:pt x="18" y="41"/>
                  </a:cubicBezTo>
                  <a:cubicBezTo>
                    <a:pt x="18" y="41"/>
                    <a:pt x="18" y="40"/>
                    <a:pt x="18" y="4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1"/>
                    <a:pt x="22" y="30"/>
                  </a:cubicBezTo>
                  <a:cubicBezTo>
                    <a:pt x="22" y="29"/>
                    <a:pt x="22" y="27"/>
                    <a:pt x="24" y="26"/>
                  </a:cubicBezTo>
                  <a:cubicBezTo>
                    <a:pt x="25" y="25"/>
                    <a:pt x="26" y="24"/>
                    <a:pt x="28" y="24"/>
                  </a:cubicBezTo>
                  <a:cubicBezTo>
                    <a:pt x="30" y="24"/>
                    <a:pt x="32" y="25"/>
                    <a:pt x="33" y="26"/>
                  </a:cubicBezTo>
                  <a:cubicBezTo>
                    <a:pt x="34" y="27"/>
                    <a:pt x="35" y="29"/>
                    <a:pt x="35" y="30"/>
                  </a:cubicBezTo>
                  <a:cubicBezTo>
                    <a:pt x="35" y="31"/>
                    <a:pt x="35" y="32"/>
                    <a:pt x="34" y="33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5"/>
                    <a:pt x="29" y="35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2"/>
                    <a:pt x="32" y="30"/>
                  </a:cubicBezTo>
                  <a:cubicBezTo>
                    <a:pt x="32" y="29"/>
                    <a:pt x="32" y="28"/>
                    <a:pt x="31" y="27"/>
                  </a:cubicBezTo>
                  <a:cubicBezTo>
                    <a:pt x="30" y="27"/>
                    <a:pt x="29" y="26"/>
                    <a:pt x="28" y="26"/>
                  </a:cubicBezTo>
                  <a:cubicBezTo>
                    <a:pt x="27" y="26"/>
                    <a:pt x="26" y="27"/>
                    <a:pt x="25" y="27"/>
                  </a:cubicBezTo>
                  <a:cubicBezTo>
                    <a:pt x="24" y="28"/>
                    <a:pt x="24" y="29"/>
                    <a:pt x="24" y="30"/>
                  </a:cubicBezTo>
                  <a:cubicBezTo>
                    <a:pt x="24" y="31"/>
                    <a:pt x="24" y="32"/>
                    <a:pt x="25" y="33"/>
                  </a:cubicBezTo>
                  <a:close/>
                  <a:moveTo>
                    <a:pt x="33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6"/>
                    <a:pt x="31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3" y="35"/>
                    <a:pt x="33" y="35"/>
                    <a:pt x="33" y="35"/>
                  </a:cubicBezTo>
                  <a:close/>
                  <a:moveTo>
                    <a:pt x="24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9"/>
                    <a:pt x="24" y="39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6"/>
                    <a:pt x="24" y="35"/>
                  </a:cubicBezTo>
                  <a:close/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4" y="15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6"/>
                    <a:pt x="43" y="47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9"/>
                    <a:pt x="40" y="50"/>
                    <a:pt x="38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3" y="50"/>
                    <a:pt x="2" y="49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5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5"/>
                    <a:pt x="27" y="14"/>
                    <a:pt x="27" y="12"/>
                  </a:cubicBezTo>
                  <a:cubicBezTo>
                    <a:pt x="27" y="4"/>
                    <a:pt x="27" y="4"/>
                    <a:pt x="27" y="4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3"/>
                    <a:pt x="9" y="13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4" y="13"/>
                  </a:cubicBezTo>
                  <a:cubicBezTo>
                    <a:pt x="24" y="13"/>
                    <a:pt x="23" y="14"/>
                    <a:pt x="23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958580" y="5462270"/>
            <a:ext cx="514350" cy="514350"/>
            <a:chOff x="14109" y="8602"/>
            <a:chExt cx="810" cy="810"/>
          </a:xfrm>
        </p:grpSpPr>
        <p:sp>
          <p:nvSpPr>
            <p:cNvPr id="31" name="椭圆 30"/>
            <p:cNvSpPr/>
            <p:nvPr/>
          </p:nvSpPr>
          <p:spPr>
            <a:xfrm>
              <a:off x="14109" y="8602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06" name="任意多边形 39105"/>
            <p:cNvSpPr>
              <a:spLocks noEditPoints="1"/>
            </p:cNvSpPr>
            <p:nvPr/>
          </p:nvSpPr>
          <p:spPr>
            <a:xfrm>
              <a:off x="14310" y="8784"/>
              <a:ext cx="442" cy="446"/>
            </a:xfrm>
            <a:custGeom>
              <a:avLst/>
              <a:gdLst/>
              <a:ahLst/>
              <a:cxnLst/>
              <a:rect l="0" t="0" r="0" b="0"/>
              <a:pathLst>
                <a:path w="53" h="54">
                  <a:moveTo>
                    <a:pt x="14" y="12"/>
                  </a:moveTo>
                  <a:cubicBezTo>
                    <a:pt x="14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5"/>
                    <a:pt x="18" y="14"/>
                  </a:cubicBezTo>
                  <a:cubicBezTo>
                    <a:pt x="18" y="14"/>
                    <a:pt x="18" y="13"/>
                    <a:pt x="18" y="1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4" y="12"/>
                    <a:pt x="14" y="12"/>
                    <a:pt x="14" y="12"/>
                  </a:cubicBezTo>
                  <a:close/>
                  <a:moveTo>
                    <a:pt x="41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9"/>
                    <a:pt x="53" y="40"/>
                    <a:pt x="52" y="41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8" y="54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5" y="53"/>
                    <a:pt x="15" y="53"/>
                    <a:pt x="14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2"/>
                    <a:pt x="0" y="51"/>
                  </a:cubicBezTo>
                  <a:cubicBezTo>
                    <a:pt x="0" y="47"/>
                    <a:pt x="0" y="43"/>
                    <a:pt x="0" y="39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5" y="0"/>
                    <a:pt x="15" y="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2" y="0"/>
                    <a:pt x="44" y="2"/>
                  </a:cubicBezTo>
                  <a:cubicBezTo>
                    <a:pt x="46" y="4"/>
                    <a:pt x="51" y="8"/>
                    <a:pt x="52" y="11"/>
                  </a:cubicBezTo>
                  <a:cubicBezTo>
                    <a:pt x="53" y="13"/>
                    <a:pt x="53" y="16"/>
                    <a:pt x="51" y="17"/>
                  </a:cubicBezTo>
                  <a:cubicBezTo>
                    <a:pt x="41" y="27"/>
                    <a:pt x="41" y="27"/>
                    <a:pt x="41" y="27"/>
                  </a:cubicBezTo>
                  <a:close/>
                  <a:moveTo>
                    <a:pt x="29" y="39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1"/>
                    <a:pt x="42" y="41"/>
                    <a:pt x="42" y="41"/>
                  </a:cubicBezTo>
                  <a:cubicBezTo>
                    <a:pt x="41" y="40"/>
                    <a:pt x="41" y="40"/>
                    <a:pt x="42" y="39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5"/>
                    <a:pt x="39" y="35"/>
                    <a:pt x="39" y="35"/>
                  </a:cubicBezTo>
                  <a:cubicBezTo>
                    <a:pt x="38" y="34"/>
                    <a:pt x="38" y="34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11" y="46"/>
                  </a:moveTo>
                  <a:cubicBezTo>
                    <a:pt x="11" y="46"/>
                    <a:pt x="11" y="46"/>
                    <a:pt x="11" y="46"/>
                  </a:cubicBezTo>
                  <a:cubicBezTo>
                    <a:pt x="21" y="36"/>
                    <a:pt x="31" y="26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1" y="46"/>
                    <a:pt x="11" y="46"/>
                    <a:pt x="11" y="46"/>
                  </a:cubicBezTo>
                  <a:close/>
                  <a:moveTo>
                    <a:pt x="43" y="16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3"/>
                    <a:pt x="49" y="12"/>
                  </a:cubicBezTo>
                  <a:cubicBezTo>
                    <a:pt x="46" y="10"/>
                    <a:pt x="44" y="7"/>
                    <a:pt x="41" y="5"/>
                  </a:cubicBezTo>
                  <a:cubicBezTo>
                    <a:pt x="40" y="4"/>
                    <a:pt x="39" y="4"/>
                    <a:pt x="39" y="5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lose/>
                  <a:moveTo>
                    <a:pt x="42" y="18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32" y="28"/>
                    <a:pt x="22" y="38"/>
                    <a:pt x="12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18"/>
                    <a:pt x="42" y="18"/>
                    <a:pt x="42" y="18"/>
                  </a:cubicBezTo>
                  <a:close/>
                  <a:moveTo>
                    <a:pt x="5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41"/>
                    <a:pt x="5" y="41"/>
                    <a:pt x="5" y="41"/>
                  </a:cubicBezTo>
                  <a:close/>
                  <a:moveTo>
                    <a:pt x="4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5"/>
                    <a:pt x="4" y="47"/>
                    <a:pt x="4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4" y="42"/>
                    <a:pt x="4" y="42"/>
                    <a:pt x="4" y="4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13480" y="4613275"/>
            <a:ext cx="514350" cy="514350"/>
            <a:chOff x="4682" y="7266"/>
            <a:chExt cx="810" cy="810"/>
          </a:xfrm>
        </p:grpSpPr>
        <p:sp>
          <p:nvSpPr>
            <p:cNvPr id="24" name="椭圆 23"/>
            <p:cNvSpPr/>
            <p:nvPr/>
          </p:nvSpPr>
          <p:spPr>
            <a:xfrm>
              <a:off x="4682" y="7266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03" name="任意多边形 39302"/>
            <p:cNvSpPr>
              <a:spLocks noEditPoints="1"/>
            </p:cNvSpPr>
            <p:nvPr/>
          </p:nvSpPr>
          <p:spPr>
            <a:xfrm>
              <a:off x="4858" y="7421"/>
              <a:ext cx="459" cy="460"/>
            </a:xfrm>
            <a:custGeom>
              <a:avLst/>
              <a:gdLst/>
              <a:ahLst/>
              <a:cxnLst/>
              <a:rect l="0" t="0" r="0" b="0"/>
              <a:pathLst>
                <a:path w="46" h="46">
                  <a:moveTo>
                    <a:pt x="4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6" y="46"/>
                    <a:pt x="46" y="45"/>
                    <a:pt x="46" y="4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4" y="0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43"/>
                    <a:pt x="43" y="43"/>
                    <a:pt x="43" y="43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8"/>
                    <a:pt x="18" y="8"/>
                  </a:cubicBezTo>
                  <a:cubicBezTo>
                    <a:pt x="19" y="8"/>
                    <a:pt x="20" y="7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7"/>
                    <a:pt x="27" y="8"/>
                    <a:pt x="28" y="8"/>
                  </a:cubicBezTo>
                  <a:cubicBezTo>
                    <a:pt x="29" y="8"/>
                    <a:pt x="30" y="7"/>
                    <a:pt x="30" y="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9" y="31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10" y="31"/>
                    <a:pt x="11" y="31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4" y="30"/>
                    <a:pt x="14" y="29"/>
                    <a:pt x="14" y="28"/>
                  </a:cubicBezTo>
                  <a:cubicBezTo>
                    <a:pt x="14" y="28"/>
                    <a:pt x="14" y="27"/>
                    <a:pt x="13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0" y="25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8"/>
                    <a:pt x="8" y="28"/>
                  </a:cubicBezTo>
                  <a:cubicBezTo>
                    <a:pt x="8" y="29"/>
                    <a:pt x="8" y="30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9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1"/>
                    <a:pt x="37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8"/>
                    <a:pt x="38" y="27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6" y="25"/>
                    <a:pt x="35" y="25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7"/>
                    <a:pt x="32" y="28"/>
                    <a:pt x="32" y="28"/>
                  </a:cubicBezTo>
                  <a:cubicBezTo>
                    <a:pt x="32" y="29"/>
                    <a:pt x="33" y="30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35" y="28"/>
                  </a:move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lose/>
                  <a:moveTo>
                    <a:pt x="9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10" y="39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8"/>
                    <a:pt x="14" y="37"/>
                    <a:pt x="14" y="36"/>
                  </a:cubicBezTo>
                  <a:cubicBezTo>
                    <a:pt x="14" y="36"/>
                    <a:pt x="14" y="35"/>
                    <a:pt x="13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0" y="33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8" y="37"/>
                    <a:pt x="8" y="38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lose/>
                  <a:moveTo>
                    <a:pt x="10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lose/>
                  <a:moveTo>
                    <a:pt x="17" y="39"/>
                  </a:move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8" y="39"/>
                    <a:pt x="19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6"/>
                    <a:pt x="22" y="35"/>
                    <a:pt x="21" y="34"/>
                  </a:cubicBezTo>
                  <a:cubicBezTo>
                    <a:pt x="21" y="34"/>
                    <a:pt x="20" y="33"/>
                    <a:pt x="19" y="33"/>
                  </a:cubicBezTo>
                  <a:cubicBezTo>
                    <a:pt x="18" y="33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7"/>
                    <a:pt x="16" y="38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19" y="37"/>
                    <a:pt x="19" y="37"/>
                  </a:cubicBezTo>
                  <a:cubicBezTo>
                    <a:pt x="19" y="37"/>
                    <a:pt x="19" y="37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7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33" y="22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5" y="23"/>
                    <a:pt x="35" y="23"/>
                  </a:cubicBezTo>
                  <a:cubicBezTo>
                    <a:pt x="36" y="23"/>
                    <a:pt x="37" y="23"/>
                    <a:pt x="38" y="22"/>
                  </a:cubicBezTo>
                  <a:cubicBezTo>
                    <a:pt x="38" y="22"/>
                    <a:pt x="39" y="21"/>
                    <a:pt x="39" y="20"/>
                  </a:cubicBezTo>
                  <a:cubicBezTo>
                    <a:pt x="39" y="20"/>
                    <a:pt x="38" y="19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8"/>
                    <a:pt x="36" y="17"/>
                    <a:pt x="35" y="17"/>
                  </a:cubicBezTo>
                  <a:cubicBezTo>
                    <a:pt x="35" y="17"/>
                    <a:pt x="34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2" y="20"/>
                    <a:pt x="32" y="20"/>
                  </a:cubicBezTo>
                  <a:cubicBezTo>
                    <a:pt x="32" y="21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35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lose/>
                  <a:moveTo>
                    <a:pt x="17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0" y="23"/>
                    <a:pt x="21" y="23"/>
                    <a:pt x="21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2" y="20"/>
                    <a:pt x="22" y="19"/>
                    <a:pt x="21" y="18"/>
                  </a:cubicBezTo>
                  <a:cubicBezTo>
                    <a:pt x="21" y="18"/>
                    <a:pt x="20" y="17"/>
                    <a:pt x="19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1"/>
                    <a:pt x="16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19"/>
                    <a:pt x="19" y="19"/>
                  </a:cubicBezTo>
                  <a:cubicBezTo>
                    <a:pt x="19" y="19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25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7"/>
                    <a:pt x="30" y="36"/>
                  </a:cubicBezTo>
                  <a:cubicBezTo>
                    <a:pt x="30" y="36"/>
                    <a:pt x="30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8" y="33"/>
                    <a:pt x="27" y="33"/>
                  </a:cubicBezTo>
                  <a:cubicBezTo>
                    <a:pt x="26" y="33"/>
                    <a:pt x="26" y="34"/>
                    <a:pt x="25" y="34"/>
                  </a:cubicBezTo>
                  <a:cubicBezTo>
                    <a:pt x="25" y="35"/>
                    <a:pt x="24" y="36"/>
                    <a:pt x="24" y="36"/>
                  </a:cubicBezTo>
                  <a:cubicBezTo>
                    <a:pt x="24" y="37"/>
                    <a:pt x="25" y="38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7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6" y="37"/>
                    <a:pt x="26" y="36"/>
                  </a:cubicBezTo>
                  <a:cubicBezTo>
                    <a:pt x="26" y="36"/>
                    <a:pt x="26" y="36"/>
                    <a:pt x="27" y="36"/>
                  </a:cubicBezTo>
                  <a:close/>
                  <a:moveTo>
                    <a:pt x="25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28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29"/>
                    <a:pt x="30" y="28"/>
                  </a:cubicBezTo>
                  <a:cubicBezTo>
                    <a:pt x="30" y="28"/>
                    <a:pt x="30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8" y="25"/>
                    <a:pt x="27" y="25"/>
                  </a:cubicBezTo>
                  <a:cubicBezTo>
                    <a:pt x="26" y="25"/>
                    <a:pt x="26" y="26"/>
                    <a:pt x="25" y="26"/>
                  </a:cubicBezTo>
                  <a:cubicBezTo>
                    <a:pt x="25" y="27"/>
                    <a:pt x="24" y="28"/>
                    <a:pt x="24" y="28"/>
                  </a:cubicBezTo>
                  <a:cubicBezTo>
                    <a:pt x="24" y="29"/>
                    <a:pt x="25" y="30"/>
                    <a:pt x="25" y="31"/>
                  </a:cubicBezTo>
                  <a:close/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8"/>
                    <a:pt x="27" y="28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7" y="23"/>
                  </a:cubicBezTo>
                  <a:cubicBezTo>
                    <a:pt x="28" y="23"/>
                    <a:pt x="29" y="23"/>
                    <a:pt x="29" y="22"/>
                  </a:cubicBezTo>
                  <a:cubicBezTo>
                    <a:pt x="30" y="22"/>
                    <a:pt x="30" y="21"/>
                    <a:pt x="30" y="20"/>
                  </a:cubicBezTo>
                  <a:cubicBezTo>
                    <a:pt x="30" y="20"/>
                    <a:pt x="30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8" y="17"/>
                    <a:pt x="27" y="17"/>
                  </a:cubicBezTo>
                  <a:cubicBezTo>
                    <a:pt x="26" y="17"/>
                    <a:pt x="26" y="18"/>
                    <a:pt x="25" y="18"/>
                  </a:cubicBezTo>
                  <a:cubicBezTo>
                    <a:pt x="25" y="19"/>
                    <a:pt x="24" y="20"/>
                    <a:pt x="24" y="20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8" y="19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6" y="21"/>
                    <a:pt x="26" y="20"/>
                  </a:cubicBezTo>
                  <a:cubicBezTo>
                    <a:pt x="26" y="20"/>
                    <a:pt x="26" y="20"/>
                    <a:pt x="27" y="20"/>
                  </a:cubicBezTo>
                  <a:close/>
                  <a:moveTo>
                    <a:pt x="17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2" y="30"/>
                    <a:pt x="22" y="29"/>
                    <a:pt x="22" y="28"/>
                  </a:cubicBezTo>
                  <a:cubicBezTo>
                    <a:pt x="22" y="28"/>
                    <a:pt x="22" y="27"/>
                    <a:pt x="21" y="26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7"/>
                    <a:pt x="16" y="28"/>
                    <a:pt x="16" y="28"/>
                  </a:cubicBezTo>
                  <a:cubicBezTo>
                    <a:pt x="16" y="29"/>
                    <a:pt x="16" y="30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19" y="29"/>
                    <a:pt x="19" y="29"/>
                  </a:cubicBezTo>
                  <a:cubicBezTo>
                    <a:pt x="19" y="29"/>
                    <a:pt x="19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49870" y="4613275"/>
            <a:ext cx="514350" cy="514350"/>
            <a:chOff x="11764" y="7265"/>
            <a:chExt cx="810" cy="810"/>
          </a:xfrm>
        </p:grpSpPr>
        <p:sp>
          <p:nvSpPr>
            <p:cNvPr id="27" name="椭圆 26"/>
            <p:cNvSpPr/>
            <p:nvPr/>
          </p:nvSpPr>
          <p:spPr>
            <a:xfrm>
              <a:off x="11764" y="7265"/>
              <a:ext cx="811" cy="81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02" name="任意多边形 39101"/>
            <p:cNvSpPr>
              <a:spLocks noEditPoints="1"/>
            </p:cNvSpPr>
            <p:nvPr/>
          </p:nvSpPr>
          <p:spPr>
            <a:xfrm>
              <a:off x="11909" y="7421"/>
              <a:ext cx="509" cy="499"/>
            </a:xfrm>
            <a:custGeom>
              <a:avLst/>
              <a:gdLst/>
              <a:ahLst/>
              <a:cxnLst/>
              <a:rect l="0" t="0" r="0" b="0"/>
              <a:pathLst>
                <a:path w="51" h="50">
                  <a:moveTo>
                    <a:pt x="26" y="0"/>
                  </a:moveTo>
                  <a:cubicBezTo>
                    <a:pt x="32" y="0"/>
                    <a:pt x="39" y="3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8" y="12"/>
                    <a:pt x="51" y="18"/>
                    <a:pt x="51" y="25"/>
                  </a:cubicBezTo>
                  <a:cubicBezTo>
                    <a:pt x="51" y="32"/>
                    <a:pt x="48" y="38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9" y="47"/>
                    <a:pt x="32" y="50"/>
                    <a:pt x="26" y="50"/>
                  </a:cubicBezTo>
                  <a:cubicBezTo>
                    <a:pt x="19" y="50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38"/>
                    <a:pt x="0" y="32"/>
                    <a:pt x="0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2" y="2"/>
                    <a:pt x="19" y="0"/>
                    <a:pt x="26" y="0"/>
                  </a:cubicBezTo>
                  <a:close/>
                  <a:moveTo>
                    <a:pt x="2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1" y="8"/>
                    <a:pt x="21" y="10"/>
                    <a:pt x="19" y="12"/>
                  </a:cubicBezTo>
                  <a:cubicBezTo>
                    <a:pt x="19" y="12"/>
                    <a:pt x="16" y="15"/>
                    <a:pt x="16" y="15"/>
                  </a:cubicBezTo>
                  <a:cubicBezTo>
                    <a:pt x="16" y="16"/>
                    <a:pt x="16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1" y="16"/>
                    <a:pt x="22" y="16"/>
                    <a:pt x="24" y="17"/>
                  </a:cubicBezTo>
                  <a:cubicBezTo>
                    <a:pt x="25" y="17"/>
                    <a:pt x="26" y="18"/>
                    <a:pt x="27" y="19"/>
                  </a:cubicBezTo>
                  <a:cubicBezTo>
                    <a:pt x="27" y="20"/>
                    <a:pt x="28" y="22"/>
                    <a:pt x="27" y="23"/>
                  </a:cubicBezTo>
                  <a:cubicBezTo>
                    <a:pt x="27" y="24"/>
                    <a:pt x="27" y="25"/>
                    <a:pt x="26" y="26"/>
                  </a:cubicBezTo>
                  <a:cubicBezTo>
                    <a:pt x="23" y="29"/>
                    <a:pt x="23" y="29"/>
                    <a:pt x="23" y="31"/>
                  </a:cubicBezTo>
                  <a:cubicBezTo>
                    <a:pt x="23" y="32"/>
                    <a:pt x="24" y="32"/>
                    <a:pt x="24" y="34"/>
                  </a:cubicBezTo>
                  <a:cubicBezTo>
                    <a:pt x="24" y="34"/>
                    <a:pt x="24" y="35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5"/>
                    <a:pt x="18" y="41"/>
                    <a:pt x="16" y="39"/>
                  </a:cubicBezTo>
                  <a:cubicBezTo>
                    <a:pt x="14" y="37"/>
                    <a:pt x="13" y="34"/>
                    <a:pt x="12" y="33"/>
                  </a:cubicBezTo>
                  <a:cubicBezTo>
                    <a:pt x="12" y="33"/>
                    <a:pt x="11" y="32"/>
                    <a:pt x="10" y="32"/>
                  </a:cubicBezTo>
                  <a:cubicBezTo>
                    <a:pt x="9" y="31"/>
                    <a:pt x="7" y="30"/>
                    <a:pt x="6" y="27"/>
                  </a:cubicBezTo>
                  <a:cubicBezTo>
                    <a:pt x="6" y="25"/>
                    <a:pt x="7" y="23"/>
                    <a:pt x="7" y="22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7" y="21"/>
                    <a:pt x="6" y="21"/>
                    <a:pt x="6" y="21"/>
                  </a:cubicBezTo>
                  <a:cubicBezTo>
                    <a:pt x="5" y="21"/>
                    <a:pt x="5" y="21"/>
                    <a:pt x="5" y="22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4" y="31"/>
                    <a:pt x="7" y="36"/>
                    <a:pt x="10" y="40"/>
                  </a:cubicBezTo>
                  <a:cubicBezTo>
                    <a:pt x="13" y="42"/>
                    <a:pt x="15" y="44"/>
                    <a:pt x="19" y="45"/>
                  </a:cubicBezTo>
                  <a:cubicBezTo>
                    <a:pt x="20" y="45"/>
                    <a:pt x="22" y="44"/>
                    <a:pt x="24" y="43"/>
                  </a:cubicBezTo>
                  <a:cubicBezTo>
                    <a:pt x="28" y="43"/>
                    <a:pt x="32" y="42"/>
                    <a:pt x="36" y="43"/>
                  </a:cubicBezTo>
                  <a:cubicBezTo>
                    <a:pt x="38" y="42"/>
                    <a:pt x="39" y="41"/>
                    <a:pt x="40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3" y="38"/>
                    <a:pt x="43" y="36"/>
                  </a:cubicBezTo>
                  <a:cubicBezTo>
                    <a:pt x="42" y="37"/>
                    <a:pt x="42" y="38"/>
                    <a:pt x="41" y="38"/>
                  </a:cubicBezTo>
                  <a:cubicBezTo>
                    <a:pt x="40" y="38"/>
                    <a:pt x="39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7" y="33"/>
                    <a:pt x="38" y="30"/>
                  </a:cubicBezTo>
                  <a:cubicBezTo>
                    <a:pt x="39" y="27"/>
                    <a:pt x="40" y="24"/>
                    <a:pt x="36" y="23"/>
                  </a:cubicBezTo>
                  <a:cubicBezTo>
                    <a:pt x="36" y="23"/>
                    <a:pt x="35" y="23"/>
                    <a:pt x="34" y="22"/>
                  </a:cubicBezTo>
                  <a:cubicBezTo>
                    <a:pt x="33" y="22"/>
                    <a:pt x="32" y="21"/>
                    <a:pt x="31" y="19"/>
                  </a:cubicBezTo>
                  <a:cubicBezTo>
                    <a:pt x="29" y="16"/>
                    <a:pt x="30" y="15"/>
                    <a:pt x="32" y="13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0" y="12"/>
                    <a:pt x="29" y="9"/>
                  </a:cubicBezTo>
                  <a:cubicBezTo>
                    <a:pt x="29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6"/>
                    <a:pt x="27" y="5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3" y="4"/>
                    <a:pt x="22" y="4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0" y="20"/>
                    <a:pt x="10" y="21"/>
                    <a:pt x="9" y="23"/>
                  </a:cubicBezTo>
                  <a:cubicBezTo>
                    <a:pt x="9" y="23"/>
                    <a:pt x="9" y="25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3" y="30"/>
                    <a:pt x="14" y="31"/>
                    <a:pt x="14" y="32"/>
                  </a:cubicBezTo>
                  <a:cubicBezTo>
                    <a:pt x="15" y="33"/>
                    <a:pt x="16" y="36"/>
                    <a:pt x="18" y="37"/>
                  </a:cubicBezTo>
                  <a:cubicBezTo>
                    <a:pt x="18" y="38"/>
                    <a:pt x="21" y="41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1" y="33"/>
                    <a:pt x="21" y="32"/>
                    <a:pt x="21" y="31"/>
                  </a:cubicBezTo>
                  <a:cubicBezTo>
                    <a:pt x="21" y="29"/>
                    <a:pt x="21" y="28"/>
                    <a:pt x="24" y="24"/>
                  </a:cubicBezTo>
                  <a:cubicBezTo>
                    <a:pt x="25" y="24"/>
                    <a:pt x="25" y="23"/>
                    <a:pt x="25" y="23"/>
                  </a:cubicBezTo>
                  <a:cubicBezTo>
                    <a:pt x="25" y="22"/>
                    <a:pt x="25" y="21"/>
                    <a:pt x="25" y="21"/>
                  </a:cubicBezTo>
                  <a:cubicBezTo>
                    <a:pt x="24" y="20"/>
                    <a:pt x="24" y="19"/>
                    <a:pt x="23" y="19"/>
                  </a:cubicBezTo>
                  <a:cubicBezTo>
                    <a:pt x="22" y="18"/>
                    <a:pt x="20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5" y="18"/>
                    <a:pt x="13" y="18"/>
                    <a:pt x="13" y="15"/>
                  </a:cubicBezTo>
                  <a:cubicBezTo>
                    <a:pt x="13" y="13"/>
                    <a:pt x="16" y="12"/>
                    <a:pt x="18" y="10"/>
                  </a:cubicBezTo>
                  <a:cubicBezTo>
                    <a:pt x="19" y="9"/>
                    <a:pt x="19" y="7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5"/>
                    <a:pt x="13" y="7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12"/>
                    <a:pt x="6" y="16"/>
                    <a:pt x="5" y="19"/>
                  </a:cubicBezTo>
                  <a:close/>
                  <a:moveTo>
                    <a:pt x="3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0" y="45"/>
                    <a:pt x="27" y="45"/>
                    <a:pt x="24" y="46"/>
                  </a:cubicBezTo>
                  <a:cubicBezTo>
                    <a:pt x="24" y="46"/>
                    <a:pt x="24" y="46"/>
                    <a:pt x="23" y="46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8" y="46"/>
                    <a:pt x="30" y="46"/>
                    <a:pt x="32" y="45"/>
                  </a:cubicBezTo>
                  <a:close/>
                  <a:moveTo>
                    <a:pt x="46" y="2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8"/>
                    <a:pt x="47" y="26"/>
                    <a:pt x="47" y="25"/>
                  </a:cubicBezTo>
                  <a:cubicBezTo>
                    <a:pt x="47" y="19"/>
                    <a:pt x="44" y="14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7"/>
                    <a:pt x="33" y="5"/>
                    <a:pt x="29" y="4"/>
                  </a:cubicBezTo>
                  <a:cubicBezTo>
                    <a:pt x="30" y="5"/>
                    <a:pt x="31" y="6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0"/>
                    <a:pt x="32" y="9"/>
                    <a:pt x="33" y="9"/>
                  </a:cubicBezTo>
                  <a:cubicBezTo>
                    <a:pt x="34" y="9"/>
                    <a:pt x="35" y="9"/>
                    <a:pt x="36" y="11"/>
                  </a:cubicBezTo>
                  <a:cubicBezTo>
                    <a:pt x="36" y="12"/>
                    <a:pt x="35" y="13"/>
                    <a:pt x="34" y="14"/>
                  </a:cubicBezTo>
                  <a:cubicBezTo>
                    <a:pt x="33" y="16"/>
                    <a:pt x="32" y="16"/>
                    <a:pt x="33" y="18"/>
                  </a:cubicBezTo>
                  <a:cubicBezTo>
                    <a:pt x="34" y="19"/>
                    <a:pt x="34" y="20"/>
                    <a:pt x="35" y="20"/>
                  </a:cubicBezTo>
                  <a:cubicBezTo>
                    <a:pt x="36" y="21"/>
                    <a:pt x="36" y="21"/>
                    <a:pt x="37" y="21"/>
                  </a:cubicBezTo>
                  <a:cubicBezTo>
                    <a:pt x="43" y="23"/>
                    <a:pt x="41" y="27"/>
                    <a:pt x="40" y="31"/>
                  </a:cubicBezTo>
                  <a:cubicBezTo>
                    <a:pt x="39" y="33"/>
                    <a:pt x="39" y="35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5"/>
                    <a:pt x="42" y="34"/>
                  </a:cubicBezTo>
                  <a:cubicBezTo>
                    <a:pt x="43" y="33"/>
                    <a:pt x="45" y="31"/>
                    <a:pt x="46" y="29"/>
                  </a:cubicBezTo>
                  <a:close/>
                  <a:moveTo>
                    <a:pt x="33" y="12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1"/>
                    <a:pt x="33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5" name="图片 64" descr="2017.8.9-酷酷戴墨镜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1145" y="1212215"/>
            <a:ext cx="1490345" cy="1630045"/>
          </a:xfrm>
          <a:prstGeom prst="rect">
            <a:avLst/>
          </a:prstGeom>
        </p:spPr>
      </p:pic>
      <p:sp>
        <p:nvSpPr>
          <p:cNvPr id="39015" name="任意多边形 39014"/>
          <p:cNvSpPr/>
          <p:nvPr/>
        </p:nvSpPr>
        <p:spPr>
          <a:xfrm>
            <a:off x="3642995" y="1453515"/>
            <a:ext cx="403225" cy="468630"/>
          </a:xfrm>
          <a:custGeom>
            <a:avLst/>
            <a:gdLst/>
            <a:ahLst/>
            <a:cxnLst/>
            <a:rect l="0" t="0" r="0" b="0"/>
            <a:pathLst>
              <a:path w="43" h="50">
                <a:moveTo>
                  <a:pt x="4" y="48"/>
                </a:moveTo>
                <a:cubicBezTo>
                  <a:pt x="4" y="49"/>
                  <a:pt x="3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5"/>
                  <a:pt x="1" y="42"/>
                  <a:pt x="3" y="40"/>
                </a:cubicBezTo>
                <a:cubicBezTo>
                  <a:pt x="6" y="37"/>
                  <a:pt x="10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5"/>
                  <a:pt x="14" y="35"/>
                  <a:pt x="14" y="35"/>
                </a:cubicBezTo>
                <a:cubicBezTo>
                  <a:pt x="12" y="33"/>
                  <a:pt x="11" y="31"/>
                  <a:pt x="10" y="30"/>
                </a:cubicBezTo>
                <a:cubicBezTo>
                  <a:pt x="10" y="29"/>
                  <a:pt x="10" y="28"/>
                  <a:pt x="1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8" y="26"/>
                  <a:pt x="7" y="24"/>
                </a:cubicBezTo>
                <a:cubicBezTo>
                  <a:pt x="6" y="23"/>
                  <a:pt x="6" y="21"/>
                  <a:pt x="7" y="19"/>
                </a:cubicBezTo>
                <a:cubicBezTo>
                  <a:pt x="7" y="18"/>
                  <a:pt x="6" y="16"/>
                  <a:pt x="6" y="15"/>
                </a:cubicBezTo>
                <a:cubicBezTo>
                  <a:pt x="6" y="12"/>
                  <a:pt x="7" y="10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8" y="6"/>
                  <a:pt x="10" y="4"/>
                  <a:pt x="12" y="2"/>
                </a:cubicBezTo>
                <a:cubicBezTo>
                  <a:pt x="14" y="1"/>
                  <a:pt x="17" y="0"/>
                  <a:pt x="20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26" y="1"/>
                  <a:pt x="27" y="1"/>
                  <a:pt x="28" y="3"/>
                </a:cubicBezTo>
                <a:cubicBezTo>
                  <a:pt x="30" y="2"/>
                  <a:pt x="32" y="3"/>
                  <a:pt x="33" y="5"/>
                </a:cubicBezTo>
                <a:cubicBezTo>
                  <a:pt x="35" y="7"/>
                  <a:pt x="36" y="10"/>
                  <a:pt x="37" y="12"/>
                </a:cubicBezTo>
                <a:cubicBezTo>
                  <a:pt x="37" y="13"/>
                  <a:pt x="37" y="14"/>
                  <a:pt x="37" y="16"/>
                </a:cubicBezTo>
                <a:cubicBezTo>
                  <a:pt x="36" y="17"/>
                  <a:pt x="36" y="18"/>
                  <a:pt x="36" y="19"/>
                </a:cubicBezTo>
                <a:cubicBezTo>
                  <a:pt x="37" y="21"/>
                  <a:pt x="37" y="23"/>
                  <a:pt x="36" y="24"/>
                </a:cubicBezTo>
                <a:cubicBezTo>
                  <a:pt x="36" y="26"/>
                  <a:pt x="34" y="27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3" y="28"/>
                  <a:pt x="33" y="29"/>
                  <a:pt x="33" y="30"/>
                </a:cubicBezTo>
                <a:cubicBezTo>
                  <a:pt x="32" y="31"/>
                  <a:pt x="31" y="33"/>
                  <a:pt x="30" y="35"/>
                </a:cubicBezTo>
                <a:cubicBezTo>
                  <a:pt x="30" y="35"/>
                  <a:pt x="30" y="35"/>
                  <a:pt x="30" y="36"/>
                </a:cubicBezTo>
                <a:cubicBezTo>
                  <a:pt x="30" y="36"/>
                  <a:pt x="31" y="36"/>
                  <a:pt x="31" y="36"/>
                </a:cubicBezTo>
                <a:cubicBezTo>
                  <a:pt x="33" y="36"/>
                  <a:pt x="37" y="37"/>
                  <a:pt x="40" y="40"/>
                </a:cubicBezTo>
                <a:cubicBezTo>
                  <a:pt x="42" y="42"/>
                  <a:pt x="43" y="45"/>
                  <a:pt x="43" y="48"/>
                </a:cubicBezTo>
                <a:cubicBezTo>
                  <a:pt x="43" y="49"/>
                  <a:pt x="43" y="50"/>
                  <a:pt x="41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0" y="46"/>
                  <a:pt x="39" y="44"/>
                  <a:pt x="37" y="43"/>
                </a:cubicBezTo>
                <a:cubicBezTo>
                  <a:pt x="35" y="41"/>
                  <a:pt x="32" y="40"/>
                  <a:pt x="31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6" y="37"/>
                  <a:pt x="25" y="33"/>
                  <a:pt x="27" y="32"/>
                </a:cubicBezTo>
                <a:cubicBezTo>
                  <a:pt x="28" y="31"/>
                  <a:pt x="29" y="30"/>
                  <a:pt x="29" y="28"/>
                </a:cubicBezTo>
                <a:cubicBezTo>
                  <a:pt x="30" y="27"/>
                  <a:pt x="30" y="26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2" y="24"/>
                  <a:pt x="33" y="23"/>
                </a:cubicBezTo>
                <a:cubicBezTo>
                  <a:pt x="33" y="22"/>
                  <a:pt x="33" y="21"/>
                  <a:pt x="32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0"/>
                  <a:pt x="32" y="19"/>
                  <a:pt x="32" y="19"/>
                </a:cubicBezTo>
                <a:cubicBezTo>
                  <a:pt x="32" y="17"/>
                  <a:pt x="33" y="16"/>
                  <a:pt x="33" y="15"/>
                </a:cubicBezTo>
                <a:cubicBezTo>
                  <a:pt x="33" y="14"/>
                  <a:pt x="33" y="13"/>
                  <a:pt x="33" y="12"/>
                </a:cubicBezTo>
                <a:cubicBezTo>
                  <a:pt x="33" y="11"/>
                  <a:pt x="32" y="9"/>
                  <a:pt x="31" y="8"/>
                </a:cubicBezTo>
                <a:cubicBezTo>
                  <a:pt x="30" y="7"/>
                  <a:pt x="29" y="6"/>
                  <a:pt x="29" y="6"/>
                </a:cubicBezTo>
                <a:cubicBezTo>
                  <a:pt x="28" y="6"/>
                  <a:pt x="27" y="6"/>
                  <a:pt x="27" y="6"/>
                </a:cubicBezTo>
                <a:cubicBezTo>
                  <a:pt x="26" y="6"/>
                  <a:pt x="26" y="5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4"/>
                  <a:pt x="24" y="4"/>
                  <a:pt x="23" y="4"/>
                </a:cubicBezTo>
                <a:cubicBezTo>
                  <a:pt x="22" y="4"/>
                  <a:pt x="21" y="4"/>
                  <a:pt x="20" y="4"/>
                </a:cubicBezTo>
                <a:cubicBezTo>
                  <a:pt x="18" y="4"/>
                  <a:pt x="16" y="4"/>
                  <a:pt x="14" y="5"/>
                </a:cubicBezTo>
                <a:cubicBezTo>
                  <a:pt x="13" y="6"/>
                  <a:pt x="12" y="8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10" y="13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7"/>
                  <a:pt x="11" y="19"/>
                </a:cubicBezTo>
                <a:cubicBezTo>
                  <a:pt x="11" y="19"/>
                  <a:pt x="11" y="19"/>
                  <a:pt x="11" y="20"/>
                </a:cubicBezTo>
                <a:cubicBezTo>
                  <a:pt x="11" y="21"/>
                  <a:pt x="10" y="21"/>
                  <a:pt x="11" y="23"/>
                </a:cubicBezTo>
                <a:cubicBezTo>
                  <a:pt x="11" y="24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3" y="27"/>
                  <a:pt x="14" y="28"/>
                </a:cubicBezTo>
                <a:cubicBezTo>
                  <a:pt x="14" y="30"/>
                  <a:pt x="15" y="31"/>
                  <a:pt x="17" y="32"/>
                </a:cubicBezTo>
                <a:cubicBezTo>
                  <a:pt x="17" y="33"/>
                  <a:pt x="18" y="33"/>
                  <a:pt x="18" y="34"/>
                </a:cubicBezTo>
                <a:cubicBezTo>
                  <a:pt x="18" y="36"/>
                  <a:pt x="17" y="37"/>
                  <a:pt x="16" y="38"/>
                </a:cubicBezTo>
                <a:cubicBezTo>
                  <a:pt x="15" y="39"/>
                  <a:pt x="14" y="40"/>
                  <a:pt x="12" y="40"/>
                </a:cubicBezTo>
                <a:cubicBezTo>
                  <a:pt x="11" y="40"/>
                  <a:pt x="8" y="41"/>
                  <a:pt x="6" y="43"/>
                </a:cubicBezTo>
                <a:cubicBezTo>
                  <a:pt x="5" y="44"/>
                  <a:pt x="4" y="46"/>
                  <a:pt x="4" y="48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19" name="任意多边形 39018"/>
          <p:cNvSpPr/>
          <p:nvPr/>
        </p:nvSpPr>
        <p:spPr>
          <a:xfrm>
            <a:off x="8343265" y="1453515"/>
            <a:ext cx="534035" cy="468630"/>
          </a:xfrm>
          <a:custGeom>
            <a:avLst/>
            <a:gdLst/>
            <a:ahLst/>
            <a:cxnLst/>
            <a:rect l="0" t="0" r="0" b="0"/>
            <a:pathLst>
              <a:path w="57" h="50">
                <a:moveTo>
                  <a:pt x="43" y="48"/>
                </a:moveTo>
                <a:cubicBezTo>
                  <a:pt x="43" y="49"/>
                  <a:pt x="42" y="50"/>
                  <a:pt x="41" y="50"/>
                </a:cubicBezTo>
                <a:cubicBezTo>
                  <a:pt x="40" y="50"/>
                  <a:pt x="39" y="49"/>
                  <a:pt x="39" y="48"/>
                </a:cubicBezTo>
                <a:cubicBezTo>
                  <a:pt x="39" y="46"/>
                  <a:pt x="39" y="44"/>
                  <a:pt x="37" y="43"/>
                </a:cubicBezTo>
                <a:cubicBezTo>
                  <a:pt x="35" y="41"/>
                  <a:pt x="32" y="40"/>
                  <a:pt x="31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6" y="37"/>
                  <a:pt x="26" y="36"/>
                  <a:pt x="26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7" y="32"/>
                </a:cubicBezTo>
                <a:cubicBezTo>
                  <a:pt x="28" y="31"/>
                  <a:pt x="29" y="30"/>
                  <a:pt x="29" y="28"/>
                </a:cubicBezTo>
                <a:cubicBezTo>
                  <a:pt x="30" y="27"/>
                  <a:pt x="30" y="26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2" y="24"/>
                  <a:pt x="33" y="23"/>
                </a:cubicBezTo>
                <a:cubicBezTo>
                  <a:pt x="33" y="22"/>
                  <a:pt x="33" y="21"/>
                  <a:pt x="32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0"/>
                  <a:pt x="32" y="19"/>
                  <a:pt x="32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7"/>
                  <a:pt x="33" y="16"/>
                  <a:pt x="33" y="15"/>
                </a:cubicBezTo>
                <a:cubicBezTo>
                  <a:pt x="33" y="14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1"/>
                  <a:pt x="32" y="9"/>
                  <a:pt x="30" y="8"/>
                </a:cubicBezTo>
                <a:cubicBezTo>
                  <a:pt x="30" y="7"/>
                  <a:pt x="29" y="6"/>
                  <a:pt x="28" y="6"/>
                </a:cubicBezTo>
                <a:cubicBezTo>
                  <a:pt x="28" y="6"/>
                  <a:pt x="27" y="6"/>
                  <a:pt x="27" y="6"/>
                </a:cubicBezTo>
                <a:cubicBezTo>
                  <a:pt x="26" y="6"/>
                  <a:pt x="25" y="5"/>
                  <a:pt x="25" y="5"/>
                </a:cubicBezTo>
                <a:cubicBezTo>
                  <a:pt x="25" y="4"/>
                  <a:pt x="24" y="4"/>
                  <a:pt x="23" y="4"/>
                </a:cubicBezTo>
                <a:cubicBezTo>
                  <a:pt x="22" y="4"/>
                  <a:pt x="21" y="4"/>
                  <a:pt x="20" y="4"/>
                </a:cubicBezTo>
                <a:cubicBezTo>
                  <a:pt x="18" y="4"/>
                  <a:pt x="16" y="4"/>
                  <a:pt x="14" y="5"/>
                </a:cubicBezTo>
                <a:cubicBezTo>
                  <a:pt x="13" y="6"/>
                  <a:pt x="12" y="8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10" y="13"/>
                  <a:pt x="10" y="15"/>
                </a:cubicBezTo>
                <a:cubicBezTo>
                  <a:pt x="10" y="16"/>
                  <a:pt x="10" y="17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1"/>
                  <a:pt x="10" y="22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1" y="24"/>
                  <a:pt x="11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3" y="27"/>
                  <a:pt x="14" y="28"/>
                </a:cubicBezTo>
                <a:cubicBezTo>
                  <a:pt x="14" y="30"/>
                  <a:pt x="15" y="32"/>
                  <a:pt x="17" y="32"/>
                </a:cubicBezTo>
                <a:cubicBezTo>
                  <a:pt x="17" y="33"/>
                  <a:pt x="18" y="33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6"/>
                  <a:pt x="17" y="37"/>
                  <a:pt x="16" y="38"/>
                </a:cubicBezTo>
                <a:cubicBezTo>
                  <a:pt x="15" y="39"/>
                  <a:pt x="14" y="40"/>
                  <a:pt x="12" y="40"/>
                </a:cubicBezTo>
                <a:cubicBezTo>
                  <a:pt x="11" y="40"/>
                  <a:pt x="8" y="41"/>
                  <a:pt x="6" y="43"/>
                </a:cubicBezTo>
                <a:cubicBezTo>
                  <a:pt x="5" y="44"/>
                  <a:pt x="4" y="46"/>
                  <a:pt x="4" y="48"/>
                </a:cubicBezTo>
                <a:cubicBezTo>
                  <a:pt x="4" y="49"/>
                  <a:pt x="3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5"/>
                  <a:pt x="1" y="42"/>
                  <a:pt x="3" y="40"/>
                </a:cubicBezTo>
                <a:cubicBezTo>
                  <a:pt x="6" y="37"/>
                  <a:pt x="10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5"/>
                  <a:pt x="14" y="35"/>
                  <a:pt x="14" y="35"/>
                </a:cubicBezTo>
                <a:cubicBezTo>
                  <a:pt x="12" y="34"/>
                  <a:pt x="11" y="31"/>
                  <a:pt x="10" y="30"/>
                </a:cubicBezTo>
                <a:cubicBezTo>
                  <a:pt x="10" y="29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26"/>
                  <a:pt x="5" y="22"/>
                  <a:pt x="7" y="19"/>
                </a:cubicBezTo>
                <a:cubicBezTo>
                  <a:pt x="7" y="18"/>
                  <a:pt x="6" y="16"/>
                  <a:pt x="6" y="15"/>
                </a:cubicBezTo>
                <a:cubicBezTo>
                  <a:pt x="6" y="13"/>
                  <a:pt x="7" y="10"/>
                  <a:pt x="7" y="8"/>
                </a:cubicBezTo>
                <a:cubicBezTo>
                  <a:pt x="8" y="6"/>
                  <a:pt x="10" y="4"/>
                  <a:pt x="12" y="2"/>
                </a:cubicBezTo>
                <a:cubicBezTo>
                  <a:pt x="14" y="1"/>
                  <a:pt x="17" y="0"/>
                  <a:pt x="20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26" y="1"/>
                  <a:pt x="27" y="1"/>
                  <a:pt x="28" y="3"/>
                </a:cubicBezTo>
                <a:cubicBezTo>
                  <a:pt x="30" y="2"/>
                  <a:pt x="32" y="4"/>
                  <a:pt x="33" y="5"/>
                </a:cubicBezTo>
                <a:cubicBezTo>
                  <a:pt x="34" y="6"/>
                  <a:pt x="35" y="7"/>
                  <a:pt x="35" y="8"/>
                </a:cubicBezTo>
                <a:cubicBezTo>
                  <a:pt x="36" y="7"/>
                  <a:pt x="38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1" y="8"/>
                  <a:pt x="43" y="9"/>
                  <a:pt x="44" y="10"/>
                </a:cubicBezTo>
                <a:cubicBezTo>
                  <a:pt x="46" y="10"/>
                  <a:pt x="47" y="11"/>
                  <a:pt x="49" y="13"/>
                </a:cubicBezTo>
                <a:cubicBezTo>
                  <a:pt x="50" y="14"/>
                  <a:pt x="51" y="17"/>
                  <a:pt x="51" y="18"/>
                </a:cubicBezTo>
                <a:cubicBezTo>
                  <a:pt x="51" y="20"/>
                  <a:pt x="51" y="21"/>
                  <a:pt x="51" y="22"/>
                </a:cubicBezTo>
                <a:cubicBezTo>
                  <a:pt x="51" y="23"/>
                  <a:pt x="51" y="23"/>
                  <a:pt x="51" y="24"/>
                </a:cubicBezTo>
                <a:cubicBezTo>
                  <a:pt x="51" y="25"/>
                  <a:pt x="51" y="27"/>
                  <a:pt x="51" y="29"/>
                </a:cubicBezTo>
                <a:cubicBezTo>
                  <a:pt x="50" y="30"/>
                  <a:pt x="50" y="31"/>
                  <a:pt x="49" y="32"/>
                </a:cubicBezTo>
                <a:cubicBezTo>
                  <a:pt x="48" y="32"/>
                  <a:pt x="48" y="33"/>
                  <a:pt x="48" y="33"/>
                </a:cubicBezTo>
                <a:cubicBezTo>
                  <a:pt x="47" y="34"/>
                  <a:pt x="47" y="36"/>
                  <a:pt x="45" y="37"/>
                </a:cubicBezTo>
                <a:cubicBezTo>
                  <a:pt x="46" y="37"/>
                  <a:pt x="46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8" y="38"/>
                  <a:pt x="52" y="39"/>
                  <a:pt x="54" y="41"/>
                </a:cubicBezTo>
                <a:cubicBezTo>
                  <a:pt x="56" y="43"/>
                  <a:pt x="57" y="45"/>
                  <a:pt x="57" y="48"/>
                </a:cubicBezTo>
                <a:cubicBezTo>
                  <a:pt x="57" y="49"/>
                  <a:pt x="56" y="50"/>
                  <a:pt x="55" y="50"/>
                </a:cubicBezTo>
                <a:cubicBezTo>
                  <a:pt x="54" y="50"/>
                  <a:pt x="53" y="49"/>
                  <a:pt x="53" y="48"/>
                </a:cubicBezTo>
                <a:cubicBezTo>
                  <a:pt x="53" y="46"/>
                  <a:pt x="52" y="45"/>
                  <a:pt x="51" y="44"/>
                </a:cubicBezTo>
                <a:cubicBezTo>
                  <a:pt x="50" y="43"/>
                  <a:pt x="47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5" y="42"/>
                  <a:pt x="43" y="41"/>
                  <a:pt x="43" y="40"/>
                </a:cubicBezTo>
                <a:cubicBezTo>
                  <a:pt x="42" y="39"/>
                  <a:pt x="42" y="38"/>
                  <a:pt x="42" y="36"/>
                </a:cubicBezTo>
                <a:cubicBezTo>
                  <a:pt x="42" y="36"/>
                  <a:pt x="42" y="35"/>
                  <a:pt x="42" y="35"/>
                </a:cubicBezTo>
                <a:cubicBezTo>
                  <a:pt x="43" y="34"/>
                  <a:pt x="44" y="33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5" y="31"/>
                  <a:pt x="45" y="30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7" y="28"/>
                  <a:pt x="47" y="27"/>
                </a:cubicBezTo>
                <a:cubicBezTo>
                  <a:pt x="47" y="27"/>
                  <a:pt x="47" y="26"/>
                  <a:pt x="47" y="26"/>
                </a:cubicBezTo>
                <a:cubicBezTo>
                  <a:pt x="47" y="26"/>
                  <a:pt x="47" y="25"/>
                  <a:pt x="47" y="25"/>
                </a:cubicBezTo>
                <a:cubicBezTo>
                  <a:pt x="47" y="24"/>
                  <a:pt x="47" y="22"/>
                  <a:pt x="47" y="21"/>
                </a:cubicBezTo>
                <a:cubicBezTo>
                  <a:pt x="47" y="21"/>
                  <a:pt x="48" y="20"/>
                  <a:pt x="47" y="19"/>
                </a:cubicBezTo>
                <a:cubicBezTo>
                  <a:pt x="47" y="18"/>
                  <a:pt x="47" y="16"/>
                  <a:pt x="46" y="15"/>
                </a:cubicBezTo>
                <a:cubicBezTo>
                  <a:pt x="45" y="14"/>
                  <a:pt x="45" y="14"/>
                  <a:pt x="44" y="14"/>
                </a:cubicBezTo>
                <a:cubicBezTo>
                  <a:pt x="44" y="14"/>
                  <a:pt x="43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0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7" y="11"/>
                  <a:pt x="36" y="11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4"/>
                  <a:pt x="37" y="16"/>
                </a:cubicBezTo>
                <a:cubicBezTo>
                  <a:pt x="36" y="17"/>
                  <a:pt x="36" y="18"/>
                  <a:pt x="36" y="19"/>
                </a:cubicBezTo>
                <a:cubicBezTo>
                  <a:pt x="38" y="22"/>
                  <a:pt x="36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3" y="28"/>
                  <a:pt x="33" y="29"/>
                  <a:pt x="33" y="30"/>
                </a:cubicBezTo>
                <a:cubicBezTo>
                  <a:pt x="32" y="31"/>
                  <a:pt x="31" y="33"/>
                  <a:pt x="29" y="35"/>
                </a:cubicBezTo>
                <a:cubicBezTo>
                  <a:pt x="30" y="35"/>
                  <a:pt x="30" y="35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1" y="36"/>
                  <a:pt x="31" y="36"/>
                </a:cubicBezTo>
                <a:cubicBezTo>
                  <a:pt x="33" y="36"/>
                  <a:pt x="37" y="37"/>
                  <a:pt x="40" y="40"/>
                </a:cubicBezTo>
                <a:cubicBezTo>
                  <a:pt x="42" y="42"/>
                  <a:pt x="43" y="45"/>
                  <a:pt x="43" y="48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394960" y="44767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盘点对象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33595" y="3387090"/>
            <a:ext cx="292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人才盘点推进的步骤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72820" y="4161790"/>
            <a:ext cx="185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确定各岗位的胜任力模型</a:t>
            </a:r>
          </a:p>
        </p:txBody>
      </p:sp>
      <p:sp>
        <p:nvSpPr>
          <p:cNvPr id="23" name="椭圆 22"/>
          <p:cNvSpPr/>
          <p:nvPr/>
        </p:nvSpPr>
        <p:spPr>
          <a:xfrm>
            <a:off x="1645285" y="4613275"/>
            <a:ext cx="514985" cy="51498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03" name="任意多边形 39102"/>
          <p:cNvSpPr>
            <a:spLocks noEditPoints="1"/>
          </p:cNvSpPr>
          <p:nvPr/>
        </p:nvSpPr>
        <p:spPr>
          <a:xfrm>
            <a:off x="1737360" y="4741545"/>
            <a:ext cx="330200" cy="231775"/>
          </a:xfrm>
          <a:custGeom>
            <a:avLst/>
            <a:gdLst/>
            <a:ahLst/>
            <a:cxnLst/>
            <a:rect l="0" t="0" r="0" b="0"/>
            <a:pathLst>
              <a:path w="61" h="43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7"/>
                  <a:pt x="55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7" y="38"/>
                  <a:pt x="6" y="37"/>
                  <a:pt x="6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7" y="0"/>
                  <a:pt x="8" y="0"/>
                </a:cubicBezTo>
                <a:close/>
                <a:moveTo>
                  <a:pt x="15" y="24"/>
                </a:move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4" y="32"/>
                  <a:pt x="14" y="31"/>
                  <a:pt x="14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4"/>
                  <a:pt x="15" y="24"/>
                </a:cubicBezTo>
                <a:close/>
                <a:moveTo>
                  <a:pt x="24" y="19"/>
                </a:move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30" y="20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3" y="32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3" y="19"/>
                  <a:pt x="24" y="19"/>
                </a:cubicBezTo>
                <a:close/>
                <a:moveTo>
                  <a:pt x="28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9"/>
                  <a:pt x="25" y="29"/>
                  <a:pt x="25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1"/>
                  <a:pt x="28" y="21"/>
                  <a:pt x="28" y="21"/>
                </a:cubicBezTo>
                <a:close/>
                <a:moveTo>
                  <a:pt x="33" y="14"/>
                </a:move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31"/>
                  <a:pt x="38" y="32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4"/>
                  <a:pt x="33" y="14"/>
                </a:cubicBezTo>
                <a:close/>
                <a:moveTo>
                  <a:pt x="37" y="16"/>
                </a:moveTo>
                <a:cubicBezTo>
                  <a:pt x="37" y="16"/>
                  <a:pt x="37" y="16"/>
                  <a:pt x="37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29"/>
                  <a:pt x="34" y="29"/>
                  <a:pt x="34" y="29"/>
                </a:cubicBezTo>
                <a:cubicBezTo>
                  <a:pt x="37" y="29"/>
                  <a:pt x="37" y="29"/>
                  <a:pt x="37" y="29"/>
                </a:cubicBezTo>
                <a:cubicBezTo>
                  <a:pt x="37" y="16"/>
                  <a:pt x="37" y="16"/>
                  <a:pt x="37" y="16"/>
                </a:cubicBezTo>
                <a:close/>
                <a:moveTo>
                  <a:pt x="42" y="9"/>
                </a:move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31"/>
                  <a:pt x="47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2" y="32"/>
                  <a:pt x="42" y="32"/>
                  <a:pt x="42" y="32"/>
                </a:cubicBezTo>
                <a:cubicBezTo>
                  <a:pt x="41" y="32"/>
                  <a:pt x="41" y="31"/>
                  <a:pt x="4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9"/>
                  <a:pt x="42" y="9"/>
                </a:cubicBezTo>
                <a:close/>
                <a:moveTo>
                  <a:pt x="46" y="11"/>
                </a:moveTo>
                <a:cubicBezTo>
                  <a:pt x="46" y="11"/>
                  <a:pt x="46" y="11"/>
                  <a:pt x="46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29"/>
                  <a:pt x="43" y="29"/>
                  <a:pt x="43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11"/>
                  <a:pt x="46" y="11"/>
                  <a:pt x="46" y="11"/>
                </a:cubicBezTo>
                <a:close/>
                <a:moveTo>
                  <a:pt x="18" y="26"/>
                </a:moveTo>
                <a:cubicBezTo>
                  <a:pt x="18" y="26"/>
                  <a:pt x="18" y="26"/>
                  <a:pt x="1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9"/>
                  <a:pt x="16" y="29"/>
                  <a:pt x="16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" y="43"/>
                </a:move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0" y="42"/>
                  <a:pt x="0" y="41"/>
                </a:cubicBezTo>
                <a:cubicBezTo>
                  <a:pt x="0" y="40"/>
                  <a:pt x="1" y="39"/>
                  <a:pt x="2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1" y="39"/>
                  <a:pt x="61" y="40"/>
                  <a:pt x="61" y="41"/>
                </a:cubicBezTo>
                <a:cubicBezTo>
                  <a:pt x="61" y="42"/>
                  <a:pt x="61" y="43"/>
                  <a:pt x="60" y="43"/>
                </a:cubicBezTo>
                <a:cubicBezTo>
                  <a:pt x="2" y="43"/>
                  <a:pt x="2" y="43"/>
                  <a:pt x="2" y="43"/>
                </a:cubicBezTo>
                <a:close/>
                <a:moveTo>
                  <a:pt x="52" y="4"/>
                </a:moveTo>
                <a:cubicBezTo>
                  <a:pt x="52" y="4"/>
                  <a:pt x="52" y="4"/>
                  <a:pt x="52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34"/>
                  <a:pt x="10" y="34"/>
                  <a:pt x="10" y="34"/>
                </a:cubicBezTo>
                <a:cubicBezTo>
                  <a:pt x="52" y="34"/>
                  <a:pt x="52" y="34"/>
                  <a:pt x="52" y="34"/>
                </a:cubicBezTo>
                <a:cubicBezTo>
                  <a:pt x="52" y="4"/>
                  <a:pt x="52" y="4"/>
                  <a:pt x="52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207885" y="4498340"/>
            <a:ext cx="3357245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人才盘点需要解决的关键问题</a:t>
            </a:r>
          </a:p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发现高潜力人才</a:t>
            </a:r>
          </a:p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关键岗位继任计划</a:t>
            </a:r>
          </a:p>
          <a:p>
            <a:pPr marL="34290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关键人才发展计划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82485" y="381571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人才盘点的主要内容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76795" y="3434080"/>
            <a:ext cx="36830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huzi"/>
          <p:cNvPicPr>
            <a:picLocks noChangeAspect="1"/>
          </p:cNvPicPr>
          <p:nvPr/>
        </p:nvPicPr>
        <p:blipFill>
          <a:blip r:embed="rId2"/>
          <a:srcRect l="26894" t="60613" r="57008" b="15827"/>
          <a:stretch>
            <a:fillRect/>
          </a:stretch>
        </p:blipFill>
        <p:spPr>
          <a:xfrm>
            <a:off x="7157085" y="2104390"/>
            <a:ext cx="1619250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3660" y="4773295"/>
            <a:ext cx="23164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组织与业务战略的匹配问题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22775" y="4773295"/>
            <a:ext cx="14274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发现高潜力人才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12890" y="4773295"/>
            <a:ext cx="1783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关键岗位的继任计划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58605" y="4773295"/>
            <a:ext cx="1783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关键人才的发展计划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47745" y="1078865"/>
            <a:ext cx="5096510" cy="49720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人才盘点需要解决的关键问题</a:t>
            </a:r>
          </a:p>
        </p:txBody>
      </p:sp>
      <p:pic>
        <p:nvPicPr>
          <p:cNvPr id="11" name="图片 10" descr="2017.8.9-吐舌头眨眼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4385" y="3022600"/>
            <a:ext cx="732155" cy="824865"/>
          </a:xfrm>
          <a:prstGeom prst="rect">
            <a:avLst/>
          </a:prstGeom>
        </p:spPr>
      </p:pic>
      <p:pic>
        <p:nvPicPr>
          <p:cNvPr id="57" name="图片 56" descr="2017.8.9-打拳（浅蓝色）-500x500px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2160" y="3022918"/>
            <a:ext cx="919480" cy="824230"/>
          </a:xfrm>
          <a:prstGeom prst="rect">
            <a:avLst/>
          </a:prstGeom>
        </p:spPr>
      </p:pic>
      <p:pic>
        <p:nvPicPr>
          <p:cNvPr id="58" name="图片 57" descr="2017.8.9-大拇指（浅蓝色）-500x500px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8355" y="3022600"/>
            <a:ext cx="803910" cy="824865"/>
          </a:xfrm>
          <a:prstGeom prst="rect">
            <a:avLst/>
          </a:prstGeom>
        </p:spPr>
      </p:pic>
      <p:pic>
        <p:nvPicPr>
          <p:cNvPr id="60" name="图片 59" descr="2017.8.9-喊喇叭（浅蓝色）-500x500px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5635" y="3007360"/>
            <a:ext cx="1036955" cy="85534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665605" y="2599055"/>
            <a:ext cx="1672590" cy="1672590"/>
            <a:chOff x="2623" y="4554"/>
            <a:chExt cx="2634" cy="2634"/>
          </a:xfrm>
        </p:grpSpPr>
        <p:sp>
          <p:nvSpPr>
            <p:cNvPr id="12" name="弧形 11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16167569"/>
              </a:avLst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307131"/>
              </a:avLst>
            </a:prstGeom>
            <a:ln w="825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rot="11700000">
            <a:off x="4170045" y="2599055"/>
            <a:ext cx="1672590" cy="1672590"/>
            <a:chOff x="2623" y="4554"/>
            <a:chExt cx="2634" cy="2634"/>
          </a:xfrm>
        </p:grpSpPr>
        <p:sp>
          <p:nvSpPr>
            <p:cNvPr id="18" name="弧形 17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16167569"/>
              </a:avLst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19576869"/>
              </a:avLst>
            </a:prstGeom>
            <a:ln w="825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7100000">
            <a:off x="6674485" y="2599055"/>
            <a:ext cx="1672590" cy="1672590"/>
            <a:chOff x="2623" y="4554"/>
            <a:chExt cx="2634" cy="2634"/>
          </a:xfrm>
        </p:grpSpPr>
        <p:sp>
          <p:nvSpPr>
            <p:cNvPr id="21" name="弧形 20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16167569"/>
              </a:avLst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3595389"/>
              </a:avLst>
            </a:prstGeom>
            <a:ln w="825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4500000">
            <a:off x="9178925" y="2599055"/>
            <a:ext cx="1672590" cy="1672590"/>
            <a:chOff x="2623" y="4554"/>
            <a:chExt cx="2634" cy="2634"/>
          </a:xfrm>
        </p:grpSpPr>
        <p:sp>
          <p:nvSpPr>
            <p:cNvPr id="24" name="弧形 23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16167569"/>
              </a:avLst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/>
            <p:cNvSpPr/>
            <p:nvPr/>
          </p:nvSpPr>
          <p:spPr>
            <a:xfrm>
              <a:off x="2623" y="4554"/>
              <a:ext cx="2635" cy="2635"/>
            </a:xfrm>
            <a:prstGeom prst="arc">
              <a:avLst>
                <a:gd name="adj1" fmla="val 16200000"/>
                <a:gd name="adj2" fmla="val 307131"/>
              </a:avLst>
            </a:prstGeom>
            <a:ln w="825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248853" y="5288915"/>
            <a:ext cx="5048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b="1">
                <a:solidFill>
                  <a:srgbClr val="FF6600"/>
                </a:solidFill>
                <a:latin typeface="Segoe UI Semilight" panose="020B0402040204020203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40911" y="5288915"/>
            <a:ext cx="558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b="1">
                <a:solidFill>
                  <a:srgbClr val="FF6600"/>
                </a:solidFill>
                <a:latin typeface="Segoe UI Semilight" panose="020B0402040204020203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02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24396" y="5288915"/>
            <a:ext cx="558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b="1">
                <a:solidFill>
                  <a:srgbClr val="FF6600"/>
                </a:solidFill>
                <a:latin typeface="Segoe UI Semilight" panose="020B0402040204020203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03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766936" y="5288915"/>
            <a:ext cx="56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b="1">
                <a:solidFill>
                  <a:srgbClr val="FF6600"/>
                </a:solidFill>
                <a:latin typeface="Segoe UI Semilight" panose="020B0402040204020203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175760" y="819150"/>
            <a:ext cx="3840480" cy="998855"/>
            <a:chOff x="6921" y="1290"/>
            <a:chExt cx="6048" cy="1573"/>
          </a:xfrm>
        </p:grpSpPr>
        <p:sp>
          <p:nvSpPr>
            <p:cNvPr id="2" name="文本框 1"/>
            <p:cNvSpPr txBox="1"/>
            <p:nvPr/>
          </p:nvSpPr>
          <p:spPr>
            <a:xfrm>
              <a:off x="9292" y="1290"/>
              <a:ext cx="1307" cy="516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问题一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921" y="2139"/>
              <a:ext cx="604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组织与业务战略的匹配问题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61820" y="4806950"/>
            <a:ext cx="2078355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明确公司经营战略、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业务战略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01895" y="4591050"/>
            <a:ext cx="2125345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分析与战略方向匹配的</a:t>
            </a:r>
          </a:p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组织类型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88960" y="3740150"/>
            <a:ext cx="2392045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初步明确需要的人才模型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（各个关键岗位）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461135" y="2891790"/>
            <a:ext cx="9271000" cy="1426210"/>
          </a:xfrm>
          <a:custGeom>
            <a:avLst/>
            <a:gdLst>
              <a:gd name="connisteX0" fmla="*/ 0 w 9271000"/>
              <a:gd name="connsiteY0" fmla="*/ 1045710 h 1426042"/>
              <a:gd name="connisteX1" fmla="*/ 3797300 w 9271000"/>
              <a:gd name="connsiteY1" fmla="*/ 1388610 h 1426042"/>
              <a:gd name="connisteX2" fmla="*/ 7835900 w 9271000"/>
              <a:gd name="connsiteY2" fmla="*/ 232910 h 1426042"/>
              <a:gd name="connisteX3" fmla="*/ 9271000 w 9271000"/>
              <a:gd name="connsiteY3" fmla="*/ 4310 h 1426042"/>
              <a:gd name="connisteX4" fmla="*/ 8521700 w 9271000"/>
              <a:gd name="connsiteY4" fmla="*/ 245610 h 142604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9271000" h="1426043">
                <a:moveTo>
                  <a:pt x="0" y="1045711"/>
                </a:moveTo>
                <a:cubicBezTo>
                  <a:pt x="678815" y="1137151"/>
                  <a:pt x="2230120" y="1551171"/>
                  <a:pt x="3797300" y="1388611"/>
                </a:cubicBezTo>
                <a:cubicBezTo>
                  <a:pt x="5364480" y="1226051"/>
                  <a:pt x="6741160" y="509771"/>
                  <a:pt x="7835900" y="232911"/>
                </a:cubicBezTo>
                <a:cubicBezTo>
                  <a:pt x="8930640" y="-43949"/>
                  <a:pt x="9133840" y="1771"/>
                  <a:pt x="9271000" y="4311"/>
                </a:cubicBezTo>
              </a:path>
            </a:pathLst>
          </a:custGeom>
          <a:noFill/>
          <a:ln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548255" y="3104515"/>
            <a:ext cx="705485" cy="70548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44210" y="3018790"/>
            <a:ext cx="705485" cy="70548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032240" y="2186305"/>
            <a:ext cx="705485" cy="705485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24" idx="4"/>
          </p:cNvCxnSpPr>
          <p:nvPr/>
        </p:nvCxnSpPr>
        <p:spPr>
          <a:xfrm>
            <a:off x="2901315" y="3797300"/>
            <a:ext cx="0" cy="361950"/>
          </a:xfrm>
          <a:prstGeom prst="line">
            <a:avLst/>
          </a:prstGeom>
          <a:ln w="127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7270" y="3597275"/>
            <a:ext cx="0" cy="536575"/>
          </a:xfrm>
          <a:prstGeom prst="line">
            <a:avLst/>
          </a:prstGeom>
          <a:ln w="127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385300" y="2567940"/>
            <a:ext cx="0" cy="536575"/>
          </a:xfrm>
          <a:prstGeom prst="line">
            <a:avLst/>
          </a:prstGeom>
          <a:ln w="127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2017.8.9-侧面微笑（浅蓝色）-500x500px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6205" y="4335780"/>
            <a:ext cx="4187825" cy="2517140"/>
          </a:xfrm>
          <a:prstGeom prst="rect">
            <a:avLst/>
          </a:prstGeom>
        </p:spPr>
      </p:pic>
      <p:sp>
        <p:nvSpPr>
          <p:cNvPr id="39109" name="任意多边形 39108"/>
          <p:cNvSpPr>
            <a:spLocks noEditPoints="1"/>
          </p:cNvSpPr>
          <p:nvPr/>
        </p:nvSpPr>
        <p:spPr>
          <a:xfrm>
            <a:off x="2714625" y="3230245"/>
            <a:ext cx="372745" cy="454025"/>
          </a:xfrm>
          <a:custGeom>
            <a:avLst/>
            <a:gdLst/>
            <a:ahLst/>
            <a:cxnLst/>
            <a:rect l="0" t="0" r="0" b="0"/>
            <a:pathLst>
              <a:path w="41" h="50">
                <a:moveTo>
                  <a:pt x="4" y="34"/>
                </a:move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3" y="34"/>
                  <a:pt x="3" y="33"/>
                  <a:pt x="3" y="33"/>
                </a:cubicBezTo>
                <a:cubicBezTo>
                  <a:pt x="3" y="33"/>
                  <a:pt x="3" y="32"/>
                  <a:pt x="2" y="31"/>
                </a:cubicBezTo>
                <a:cubicBezTo>
                  <a:pt x="2" y="31"/>
                  <a:pt x="2" y="30"/>
                  <a:pt x="3" y="30"/>
                </a:cubicBezTo>
                <a:cubicBezTo>
                  <a:pt x="2" y="29"/>
                  <a:pt x="2" y="29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2" y="27"/>
                  <a:pt x="2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25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2" y="21"/>
                  <a:pt x="2" y="21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7"/>
                  <a:pt x="4" y="17"/>
                </a:cubicBezTo>
                <a:cubicBezTo>
                  <a:pt x="4" y="17"/>
                  <a:pt x="4" y="16"/>
                  <a:pt x="4" y="16"/>
                </a:cubicBezTo>
                <a:cubicBezTo>
                  <a:pt x="4" y="16"/>
                  <a:pt x="4" y="16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3" y="14"/>
                  <a:pt x="4" y="13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6" y="6"/>
                  <a:pt x="8" y="3"/>
                  <a:pt x="11" y="2"/>
                </a:cubicBezTo>
                <a:cubicBezTo>
                  <a:pt x="15" y="0"/>
                  <a:pt x="19" y="0"/>
                  <a:pt x="22" y="0"/>
                </a:cubicBezTo>
                <a:cubicBezTo>
                  <a:pt x="26" y="0"/>
                  <a:pt x="30" y="1"/>
                  <a:pt x="33" y="3"/>
                </a:cubicBezTo>
                <a:cubicBezTo>
                  <a:pt x="36" y="6"/>
                  <a:pt x="38" y="9"/>
                  <a:pt x="39" y="13"/>
                </a:cubicBezTo>
                <a:cubicBezTo>
                  <a:pt x="41" y="17"/>
                  <a:pt x="40" y="21"/>
                  <a:pt x="39" y="25"/>
                </a:cubicBezTo>
                <a:cubicBezTo>
                  <a:pt x="37" y="28"/>
                  <a:pt x="35" y="31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6"/>
                  <a:pt x="32" y="36"/>
                </a:cubicBezTo>
                <a:cubicBezTo>
                  <a:pt x="32" y="38"/>
                  <a:pt x="33" y="40"/>
                  <a:pt x="33" y="42"/>
                </a:cubicBezTo>
                <a:cubicBezTo>
                  <a:pt x="34" y="44"/>
                  <a:pt x="34" y="46"/>
                  <a:pt x="35" y="47"/>
                </a:cubicBezTo>
                <a:cubicBezTo>
                  <a:pt x="35" y="48"/>
                  <a:pt x="35" y="50"/>
                  <a:pt x="34" y="50"/>
                </a:cubicBezTo>
                <a:cubicBezTo>
                  <a:pt x="33" y="50"/>
                  <a:pt x="32" y="50"/>
                  <a:pt x="31" y="49"/>
                </a:cubicBezTo>
                <a:cubicBezTo>
                  <a:pt x="31" y="47"/>
                  <a:pt x="30" y="45"/>
                  <a:pt x="29" y="43"/>
                </a:cubicBezTo>
                <a:cubicBezTo>
                  <a:pt x="29" y="41"/>
                  <a:pt x="29" y="39"/>
                  <a:pt x="28" y="36"/>
                </a:cubicBezTo>
                <a:cubicBezTo>
                  <a:pt x="28" y="35"/>
                  <a:pt x="28" y="34"/>
                  <a:pt x="28" y="33"/>
                </a:cubicBezTo>
                <a:cubicBezTo>
                  <a:pt x="28" y="33"/>
                  <a:pt x="29" y="32"/>
                  <a:pt x="30" y="31"/>
                </a:cubicBezTo>
                <a:cubicBezTo>
                  <a:pt x="32" y="29"/>
                  <a:pt x="34" y="26"/>
                  <a:pt x="35" y="23"/>
                </a:cubicBezTo>
                <a:cubicBezTo>
                  <a:pt x="37" y="20"/>
                  <a:pt x="37" y="17"/>
                  <a:pt x="36" y="14"/>
                </a:cubicBezTo>
                <a:cubicBezTo>
                  <a:pt x="35" y="11"/>
                  <a:pt x="33" y="8"/>
                  <a:pt x="31" y="7"/>
                </a:cubicBezTo>
                <a:cubicBezTo>
                  <a:pt x="28" y="5"/>
                  <a:pt x="25" y="4"/>
                  <a:pt x="22" y="4"/>
                </a:cubicBezTo>
                <a:cubicBezTo>
                  <a:pt x="19" y="3"/>
                  <a:pt x="16" y="4"/>
                  <a:pt x="13" y="5"/>
                </a:cubicBezTo>
                <a:cubicBezTo>
                  <a:pt x="11" y="6"/>
                  <a:pt x="9" y="8"/>
                  <a:pt x="8" y="10"/>
                </a:cubicBezTo>
                <a:cubicBezTo>
                  <a:pt x="8" y="11"/>
                  <a:pt x="8" y="12"/>
                  <a:pt x="8" y="13"/>
                </a:cubicBezTo>
                <a:cubicBezTo>
                  <a:pt x="8" y="13"/>
                  <a:pt x="7" y="13"/>
                  <a:pt x="7" y="14"/>
                </a:cubicBezTo>
                <a:cubicBezTo>
                  <a:pt x="7" y="14"/>
                  <a:pt x="8" y="14"/>
                  <a:pt x="8" y="15"/>
                </a:cubicBezTo>
                <a:cubicBezTo>
                  <a:pt x="8" y="15"/>
                  <a:pt x="8" y="15"/>
                  <a:pt x="8" y="16"/>
                </a:cubicBezTo>
                <a:cubicBezTo>
                  <a:pt x="8" y="16"/>
                  <a:pt x="8" y="16"/>
                  <a:pt x="8" y="17"/>
                </a:cubicBezTo>
                <a:cubicBezTo>
                  <a:pt x="8" y="17"/>
                  <a:pt x="8" y="18"/>
                  <a:pt x="8" y="18"/>
                </a:cubicBezTo>
                <a:cubicBezTo>
                  <a:pt x="8" y="19"/>
                  <a:pt x="7" y="20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6" y="21"/>
                  <a:pt x="6" y="22"/>
                  <a:pt x="6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8" y="25"/>
                  <a:pt x="7" y="26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7" y="29"/>
                  <a:pt x="7" y="29"/>
                </a:cubicBezTo>
                <a:cubicBezTo>
                  <a:pt x="7" y="30"/>
                  <a:pt x="7" y="30"/>
                  <a:pt x="7" y="31"/>
                </a:cubicBezTo>
                <a:cubicBezTo>
                  <a:pt x="7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3"/>
                  <a:pt x="8" y="34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9" y="37"/>
                  <a:pt x="10" y="37"/>
                  <a:pt x="11" y="37"/>
                </a:cubicBezTo>
                <a:cubicBezTo>
                  <a:pt x="16" y="37"/>
                  <a:pt x="17" y="39"/>
                  <a:pt x="18" y="44"/>
                </a:cubicBezTo>
                <a:cubicBezTo>
                  <a:pt x="18" y="45"/>
                  <a:pt x="18" y="47"/>
                  <a:pt x="18" y="48"/>
                </a:cubicBezTo>
                <a:cubicBezTo>
                  <a:pt x="18" y="49"/>
                  <a:pt x="17" y="50"/>
                  <a:pt x="16" y="50"/>
                </a:cubicBezTo>
                <a:cubicBezTo>
                  <a:pt x="15" y="50"/>
                  <a:pt x="14" y="49"/>
                  <a:pt x="14" y="48"/>
                </a:cubicBezTo>
                <a:cubicBezTo>
                  <a:pt x="14" y="47"/>
                  <a:pt x="14" y="46"/>
                  <a:pt x="14" y="44"/>
                </a:cubicBezTo>
                <a:cubicBezTo>
                  <a:pt x="14" y="42"/>
                  <a:pt x="14" y="41"/>
                  <a:pt x="11" y="41"/>
                </a:cubicBezTo>
                <a:cubicBezTo>
                  <a:pt x="9" y="41"/>
                  <a:pt x="7" y="40"/>
                  <a:pt x="5" y="39"/>
                </a:cubicBezTo>
                <a:cubicBezTo>
                  <a:pt x="5" y="39"/>
                  <a:pt x="4" y="38"/>
                  <a:pt x="4" y="38"/>
                </a:cubicBezTo>
                <a:cubicBezTo>
                  <a:pt x="3" y="37"/>
                  <a:pt x="3" y="36"/>
                  <a:pt x="3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35"/>
                  <a:pt x="4" y="35"/>
                  <a:pt x="4" y="34"/>
                </a:cubicBezTo>
                <a:close/>
                <a:moveTo>
                  <a:pt x="25" y="10"/>
                </a:moveTo>
                <a:cubicBezTo>
                  <a:pt x="25" y="10"/>
                  <a:pt x="25" y="10"/>
                  <a:pt x="25" y="10"/>
                </a:cubicBezTo>
                <a:cubicBezTo>
                  <a:pt x="26" y="10"/>
                  <a:pt x="26" y="11"/>
                  <a:pt x="27" y="11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10"/>
                  <a:pt x="30" y="10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2" y="14"/>
                  <a:pt x="32" y="14"/>
                  <a:pt x="32" y="14"/>
                </a:cubicBezTo>
                <a:cubicBezTo>
                  <a:pt x="33" y="15"/>
                  <a:pt x="32" y="15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8"/>
                  <a:pt x="30" y="19"/>
                  <a:pt x="30" y="19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3" y="22"/>
                  <a:pt x="32" y="22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6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7" y="25"/>
                  <a:pt x="27" y="25"/>
                  <a:pt x="27" y="25"/>
                </a:cubicBezTo>
                <a:cubicBezTo>
                  <a:pt x="26" y="26"/>
                  <a:pt x="26" y="26"/>
                  <a:pt x="25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9"/>
                  <a:pt x="24" y="29"/>
                  <a:pt x="23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29"/>
                  <a:pt x="19" y="29"/>
                  <a:pt x="19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8" y="26"/>
                  <a:pt x="17" y="26"/>
                  <a:pt x="16" y="25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3" y="26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1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9"/>
                  <a:pt x="13" y="18"/>
                  <a:pt x="13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5"/>
                  <a:pt x="11" y="15"/>
                  <a:pt x="11" y="14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7" y="11"/>
                  <a:pt x="18" y="10"/>
                  <a:pt x="19" y="10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7"/>
                  <a:pt x="19" y="7"/>
                  <a:pt x="20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4" y="7"/>
                  <a:pt x="25" y="7"/>
                  <a:pt x="25" y="8"/>
                </a:cubicBezTo>
                <a:cubicBezTo>
                  <a:pt x="25" y="10"/>
                  <a:pt x="25" y="10"/>
                  <a:pt x="25" y="10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1"/>
                  <a:pt x="22" y="11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2"/>
                  <a:pt x="20" y="12"/>
                </a:cubicBezTo>
                <a:cubicBezTo>
                  <a:pt x="19" y="12"/>
                  <a:pt x="18" y="13"/>
                  <a:pt x="17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4"/>
                  <a:pt x="16" y="14"/>
                </a:cubicBezTo>
                <a:cubicBezTo>
                  <a:pt x="14" y="13"/>
                  <a:pt x="14" y="13"/>
                  <a:pt x="14" y="13"/>
                </a:cubicBezTo>
                <a:cubicBezTo>
                  <a:pt x="13" y="14"/>
                  <a:pt x="13" y="14"/>
                  <a:pt x="13" y="14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6" y="16"/>
                  <a:pt x="15" y="16"/>
                </a:cubicBezTo>
                <a:cubicBezTo>
                  <a:pt x="15" y="18"/>
                  <a:pt x="15" y="19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6" y="20"/>
                  <a:pt x="15" y="21"/>
                  <a:pt x="15" y="21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2"/>
                  <a:pt x="17" y="22"/>
                  <a:pt x="17" y="23"/>
                </a:cubicBezTo>
                <a:cubicBezTo>
                  <a:pt x="18" y="24"/>
                  <a:pt x="19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1" y="25"/>
                  <a:pt x="21" y="26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3" y="25"/>
                  <a:pt x="23" y="24"/>
                </a:cubicBezTo>
                <a:cubicBezTo>
                  <a:pt x="24" y="24"/>
                  <a:pt x="25" y="24"/>
                  <a:pt x="26" y="23"/>
                </a:cubicBezTo>
                <a:cubicBezTo>
                  <a:pt x="27" y="22"/>
                  <a:pt x="27" y="22"/>
                  <a:pt x="28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8" y="20"/>
                  <a:pt x="28" y="20"/>
                </a:cubicBezTo>
                <a:cubicBezTo>
                  <a:pt x="28" y="19"/>
                  <a:pt x="28" y="18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8" y="15"/>
                  <a:pt x="28" y="15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5" y="13"/>
                  <a:pt x="24" y="12"/>
                  <a:pt x="23" y="12"/>
                </a:cubicBezTo>
                <a:close/>
                <a:moveTo>
                  <a:pt x="22" y="14"/>
                </a:moveTo>
                <a:cubicBezTo>
                  <a:pt x="22" y="14"/>
                  <a:pt x="22" y="14"/>
                  <a:pt x="22" y="14"/>
                </a:cubicBezTo>
                <a:cubicBezTo>
                  <a:pt x="23" y="14"/>
                  <a:pt x="24" y="15"/>
                  <a:pt x="24" y="15"/>
                </a:cubicBezTo>
                <a:cubicBezTo>
                  <a:pt x="25" y="16"/>
                  <a:pt x="25" y="17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9"/>
                  <a:pt x="25" y="20"/>
                  <a:pt x="24" y="21"/>
                </a:cubicBezTo>
                <a:cubicBezTo>
                  <a:pt x="24" y="22"/>
                  <a:pt x="23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0" y="22"/>
                  <a:pt x="20" y="22"/>
                  <a:pt x="19" y="21"/>
                </a:cubicBezTo>
                <a:cubicBezTo>
                  <a:pt x="18" y="20"/>
                  <a:pt x="18" y="19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7"/>
                  <a:pt x="18" y="16"/>
                  <a:pt x="19" y="15"/>
                </a:cubicBezTo>
                <a:cubicBezTo>
                  <a:pt x="20" y="15"/>
                  <a:pt x="21" y="14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0" y="17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9"/>
                  <a:pt x="20" y="19"/>
                  <a:pt x="21" y="19"/>
                </a:cubicBezTo>
                <a:cubicBezTo>
                  <a:pt x="21" y="20"/>
                  <a:pt x="21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3" y="19"/>
                </a:cubicBezTo>
                <a:cubicBezTo>
                  <a:pt x="23" y="19"/>
                  <a:pt x="23" y="19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8"/>
                  <a:pt x="23" y="17"/>
                  <a:pt x="23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114" name="任意多边形 39113"/>
          <p:cNvSpPr>
            <a:spLocks noEditPoints="1"/>
          </p:cNvSpPr>
          <p:nvPr/>
        </p:nvSpPr>
        <p:spPr>
          <a:xfrm>
            <a:off x="9190990" y="2307590"/>
            <a:ext cx="388620" cy="424180"/>
          </a:xfrm>
          <a:custGeom>
            <a:avLst/>
            <a:gdLst/>
            <a:ahLst/>
            <a:cxnLst/>
            <a:rect l="0" t="0" r="0" b="0"/>
            <a:pathLst>
              <a:path w="50" h="55"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21" y="7"/>
                  <a:pt x="21" y="7"/>
                  <a:pt x="21" y="7"/>
                </a:cubicBezTo>
                <a:cubicBezTo>
                  <a:pt x="20" y="7"/>
                  <a:pt x="20" y="6"/>
                  <a:pt x="20" y="5"/>
                </a:cubicBezTo>
                <a:cubicBezTo>
                  <a:pt x="20" y="4"/>
                  <a:pt x="21" y="3"/>
                  <a:pt x="21" y="2"/>
                </a:cubicBezTo>
                <a:cubicBezTo>
                  <a:pt x="22" y="1"/>
                  <a:pt x="23" y="0"/>
                  <a:pt x="25" y="0"/>
                </a:cubicBezTo>
                <a:cubicBezTo>
                  <a:pt x="26" y="0"/>
                  <a:pt x="27" y="1"/>
                  <a:pt x="28" y="2"/>
                </a:cubicBezTo>
                <a:cubicBezTo>
                  <a:pt x="29" y="3"/>
                  <a:pt x="29" y="4"/>
                  <a:pt x="29" y="5"/>
                </a:cubicBezTo>
                <a:cubicBezTo>
                  <a:pt x="29" y="6"/>
                  <a:pt x="29" y="7"/>
                  <a:pt x="29" y="7"/>
                </a:cubicBezTo>
                <a:cubicBezTo>
                  <a:pt x="39" y="17"/>
                  <a:pt x="39" y="17"/>
                  <a:pt x="39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9" y="17"/>
                  <a:pt x="50" y="18"/>
                  <a:pt x="5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53"/>
                  <a:pt x="50" y="53"/>
                  <a:pt x="50" y="53"/>
                </a:cubicBezTo>
                <a:cubicBezTo>
                  <a:pt x="50" y="54"/>
                  <a:pt x="49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0" y="55"/>
                  <a:pt x="0" y="54"/>
                  <a:pt x="0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2" y="17"/>
                </a:cubicBezTo>
                <a:close/>
                <a:moveTo>
                  <a:pt x="23" y="7"/>
                </a:moveTo>
                <a:cubicBezTo>
                  <a:pt x="23" y="7"/>
                  <a:pt x="23" y="7"/>
                  <a:pt x="23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4" y="7"/>
                  <a:pt x="24" y="7"/>
                  <a:pt x="25" y="7"/>
                </a:cubicBezTo>
                <a:cubicBezTo>
                  <a:pt x="25" y="7"/>
                  <a:pt x="26" y="7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7" y="6"/>
                  <a:pt x="27" y="6"/>
                  <a:pt x="27" y="5"/>
                </a:cubicBezTo>
                <a:cubicBezTo>
                  <a:pt x="27" y="4"/>
                  <a:pt x="27" y="4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4" y="3"/>
                  <a:pt x="23" y="3"/>
                  <a:pt x="23" y="3"/>
                </a:cubicBezTo>
                <a:cubicBezTo>
                  <a:pt x="23" y="4"/>
                  <a:pt x="22" y="4"/>
                  <a:pt x="22" y="5"/>
                </a:cubicBezTo>
                <a:cubicBezTo>
                  <a:pt x="22" y="6"/>
                  <a:pt x="23" y="6"/>
                  <a:pt x="23" y="7"/>
                </a:cubicBezTo>
                <a:close/>
                <a:moveTo>
                  <a:pt x="22" y="9"/>
                </a:moveTo>
                <a:cubicBezTo>
                  <a:pt x="22" y="9"/>
                  <a:pt x="22" y="9"/>
                  <a:pt x="22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27" y="9"/>
                  <a:pt x="27" y="9"/>
                  <a:pt x="27" y="9"/>
                </a:cubicBezTo>
                <a:cubicBezTo>
                  <a:pt x="26" y="10"/>
                  <a:pt x="26" y="10"/>
                  <a:pt x="25" y="10"/>
                </a:cubicBezTo>
                <a:cubicBezTo>
                  <a:pt x="24" y="10"/>
                  <a:pt x="23" y="10"/>
                  <a:pt x="22" y="9"/>
                </a:cubicBezTo>
                <a:close/>
                <a:moveTo>
                  <a:pt x="28" y="42"/>
                </a:move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2"/>
                  <a:pt x="29" y="42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2"/>
                  <a:pt x="31" y="42"/>
                  <a:pt x="31" y="41"/>
                </a:cubicBezTo>
                <a:cubicBezTo>
                  <a:pt x="31" y="40"/>
                  <a:pt x="31" y="40"/>
                  <a:pt x="31" y="39"/>
                </a:cubicBezTo>
                <a:cubicBezTo>
                  <a:pt x="31" y="39"/>
                  <a:pt x="31" y="38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8"/>
                  <a:pt x="29" y="38"/>
                  <a:pt x="2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8" y="38"/>
                  <a:pt x="28" y="38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1"/>
                  <a:pt x="28" y="41"/>
                  <a:pt x="28" y="42"/>
                </a:cubicBezTo>
                <a:close/>
                <a:moveTo>
                  <a:pt x="39" y="33"/>
                </a:moveTo>
                <a:cubicBezTo>
                  <a:pt x="39" y="33"/>
                  <a:pt x="39" y="33"/>
                  <a:pt x="39" y="33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4" y="40"/>
                  <a:pt x="34" y="41"/>
                  <a:pt x="33" y="42"/>
                </a:cubicBezTo>
                <a:cubicBezTo>
                  <a:pt x="32" y="43"/>
                  <a:pt x="31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5"/>
                  <a:pt x="28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3"/>
                  <a:pt x="25" y="42"/>
                  <a:pt x="25" y="41"/>
                </a:cubicBezTo>
                <a:cubicBezTo>
                  <a:pt x="25" y="40"/>
                  <a:pt x="25" y="39"/>
                  <a:pt x="25" y="39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1" y="36"/>
                  <a:pt x="20" y="36"/>
                  <a:pt x="19" y="36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4"/>
                  <a:pt x="13" y="45"/>
                </a:cubicBezTo>
                <a:cubicBezTo>
                  <a:pt x="13" y="46"/>
                  <a:pt x="12" y="47"/>
                  <a:pt x="11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9" y="48"/>
                  <a:pt x="8" y="47"/>
                  <a:pt x="7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6" y="46"/>
                  <a:pt x="5" y="45"/>
                  <a:pt x="5" y="44"/>
                </a:cubicBezTo>
                <a:cubicBezTo>
                  <a:pt x="5" y="43"/>
                  <a:pt x="5" y="42"/>
                  <a:pt x="6" y="41"/>
                </a:cubicBezTo>
                <a:cubicBezTo>
                  <a:pt x="6" y="40"/>
                  <a:pt x="7" y="39"/>
                  <a:pt x="8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9" y="39"/>
                  <a:pt x="10" y="39"/>
                  <a:pt x="11" y="39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6" y="32"/>
                  <a:pt x="16" y="30"/>
                  <a:pt x="17" y="29"/>
                </a:cubicBezTo>
                <a:cubicBezTo>
                  <a:pt x="18" y="28"/>
                  <a:pt x="19" y="28"/>
                  <a:pt x="20" y="27"/>
                </a:cubicBezTo>
                <a:cubicBezTo>
                  <a:pt x="21" y="27"/>
                  <a:pt x="22" y="27"/>
                  <a:pt x="23" y="28"/>
                </a:cubicBezTo>
                <a:cubicBezTo>
                  <a:pt x="24" y="28"/>
                  <a:pt x="25" y="29"/>
                  <a:pt x="25" y="30"/>
                </a:cubicBezTo>
                <a:cubicBezTo>
                  <a:pt x="25" y="31"/>
                  <a:pt x="25" y="32"/>
                  <a:pt x="25" y="33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9" y="35"/>
                  <a:pt x="30" y="35"/>
                  <a:pt x="31" y="36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5" y="28"/>
                  <a:pt x="37" y="25"/>
                  <a:pt x="39" y="25"/>
                </a:cubicBezTo>
                <a:cubicBezTo>
                  <a:pt x="41" y="24"/>
                  <a:pt x="44" y="26"/>
                  <a:pt x="44" y="28"/>
                </a:cubicBezTo>
                <a:cubicBezTo>
                  <a:pt x="45" y="29"/>
                  <a:pt x="45" y="30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3" y="32"/>
                  <a:pt x="42" y="33"/>
                  <a:pt x="41" y="33"/>
                </a:cubicBezTo>
                <a:cubicBezTo>
                  <a:pt x="40" y="34"/>
                  <a:pt x="39" y="34"/>
                  <a:pt x="39" y="33"/>
                </a:cubicBezTo>
                <a:close/>
                <a:moveTo>
                  <a:pt x="28" y="42"/>
                </a:move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lose/>
                <a:moveTo>
                  <a:pt x="27" y="39"/>
                </a:moveTo>
                <a:cubicBezTo>
                  <a:pt x="27" y="39"/>
                  <a:pt x="27" y="39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9"/>
                  <a:pt x="27" y="39"/>
                  <a:pt x="27" y="39"/>
                </a:cubicBezTo>
                <a:close/>
                <a:moveTo>
                  <a:pt x="19" y="32"/>
                </a:move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20" y="33"/>
                </a:cubicBezTo>
                <a:cubicBezTo>
                  <a:pt x="20" y="34"/>
                  <a:pt x="21" y="34"/>
                  <a:pt x="21" y="34"/>
                </a:cubicBezTo>
                <a:cubicBezTo>
                  <a:pt x="22" y="33"/>
                  <a:pt x="22" y="33"/>
                  <a:pt x="23" y="33"/>
                </a:cubicBezTo>
                <a:cubicBezTo>
                  <a:pt x="23" y="32"/>
                  <a:pt x="23" y="32"/>
                  <a:pt x="23" y="31"/>
                </a:cubicBezTo>
                <a:cubicBezTo>
                  <a:pt x="23" y="30"/>
                  <a:pt x="22" y="30"/>
                  <a:pt x="22" y="30"/>
                </a:cubicBezTo>
                <a:cubicBezTo>
                  <a:pt x="21" y="29"/>
                  <a:pt x="21" y="29"/>
                  <a:pt x="20" y="30"/>
                </a:cubicBezTo>
                <a:cubicBezTo>
                  <a:pt x="20" y="30"/>
                  <a:pt x="19" y="30"/>
                  <a:pt x="19" y="31"/>
                </a:cubicBezTo>
                <a:cubicBezTo>
                  <a:pt x="19" y="31"/>
                  <a:pt x="19" y="32"/>
                  <a:pt x="19" y="32"/>
                </a:cubicBezTo>
                <a:close/>
                <a:moveTo>
                  <a:pt x="7" y="44"/>
                </a:moveTo>
                <a:cubicBezTo>
                  <a:pt x="7" y="44"/>
                  <a:pt x="7" y="44"/>
                  <a:pt x="7" y="44"/>
                </a:cubicBezTo>
                <a:cubicBezTo>
                  <a:pt x="7" y="44"/>
                  <a:pt x="8" y="45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9" y="45"/>
                  <a:pt x="9" y="45"/>
                  <a:pt x="10" y="45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11" y="45"/>
                  <a:pt x="11" y="44"/>
                </a:cubicBezTo>
                <a:cubicBezTo>
                  <a:pt x="11" y="44"/>
                  <a:pt x="12" y="43"/>
                  <a:pt x="11" y="42"/>
                </a:cubicBezTo>
                <a:cubicBezTo>
                  <a:pt x="11" y="42"/>
                  <a:pt x="11" y="41"/>
                  <a:pt x="10" y="41"/>
                </a:cubicBezTo>
                <a:cubicBezTo>
                  <a:pt x="10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1"/>
                  <a:pt x="8" y="41"/>
                  <a:pt x="8" y="42"/>
                </a:cubicBezTo>
                <a:cubicBezTo>
                  <a:pt x="7" y="42"/>
                  <a:pt x="7" y="43"/>
                  <a:pt x="7" y="44"/>
                </a:cubicBezTo>
                <a:close/>
                <a:moveTo>
                  <a:pt x="38" y="30"/>
                </a:move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40" y="31"/>
                  <a:pt x="41" y="31"/>
                </a:cubicBezTo>
                <a:cubicBezTo>
                  <a:pt x="41" y="31"/>
                  <a:pt x="42" y="31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29"/>
                  <a:pt x="42" y="29"/>
                </a:cubicBezTo>
                <a:cubicBezTo>
                  <a:pt x="42" y="27"/>
                  <a:pt x="41" y="27"/>
                  <a:pt x="40" y="27"/>
                </a:cubicBezTo>
                <a:cubicBezTo>
                  <a:pt x="38" y="27"/>
                  <a:pt x="38" y="28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lose/>
                <a:moveTo>
                  <a:pt x="46" y="21"/>
                </a:moveTo>
                <a:cubicBezTo>
                  <a:pt x="46" y="21"/>
                  <a:pt x="46" y="21"/>
                  <a:pt x="4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51"/>
                  <a:pt x="3" y="51"/>
                  <a:pt x="3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21"/>
                  <a:pt x="46" y="21"/>
                  <a:pt x="46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282" name="任意多边形 39281"/>
          <p:cNvSpPr>
            <a:spLocks noEditPoints="1"/>
          </p:cNvSpPr>
          <p:nvPr/>
        </p:nvSpPr>
        <p:spPr>
          <a:xfrm>
            <a:off x="5913755" y="3187065"/>
            <a:ext cx="367665" cy="368935"/>
          </a:xfrm>
          <a:custGeom>
            <a:avLst/>
            <a:gdLst/>
            <a:ahLst/>
            <a:cxnLst/>
            <a:rect l="0" t="0" r="0" b="0"/>
            <a:pathLst>
              <a:path w="45" h="45">
                <a:moveTo>
                  <a:pt x="7" y="40"/>
                </a:moveTo>
                <a:cubicBezTo>
                  <a:pt x="8" y="40"/>
                  <a:pt x="9" y="39"/>
                  <a:pt x="9" y="38"/>
                </a:cubicBezTo>
                <a:cubicBezTo>
                  <a:pt x="9" y="37"/>
                  <a:pt x="8" y="36"/>
                  <a:pt x="7" y="36"/>
                </a:cubicBezTo>
                <a:cubicBezTo>
                  <a:pt x="6" y="36"/>
                  <a:pt x="5" y="37"/>
                  <a:pt x="5" y="38"/>
                </a:cubicBezTo>
                <a:cubicBezTo>
                  <a:pt x="5" y="39"/>
                  <a:pt x="6" y="40"/>
                  <a:pt x="7" y="40"/>
                </a:cubicBezTo>
                <a:close/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8" y="24"/>
                  <a:pt x="9" y="23"/>
                  <a:pt x="9" y="22"/>
                </a:cubicBezTo>
                <a:cubicBezTo>
                  <a:pt x="9" y="21"/>
                  <a:pt x="8" y="20"/>
                  <a:pt x="7" y="20"/>
                </a:cubicBezTo>
                <a:cubicBezTo>
                  <a:pt x="6" y="20"/>
                  <a:pt x="5" y="21"/>
                  <a:pt x="5" y="22"/>
                </a:cubicBezTo>
                <a:cubicBezTo>
                  <a:pt x="5" y="23"/>
                  <a:pt x="6" y="24"/>
                  <a:pt x="7" y="24"/>
                </a:cubicBezTo>
                <a:close/>
                <a:moveTo>
                  <a:pt x="44" y="0"/>
                </a:moveTo>
                <a:cubicBezTo>
                  <a:pt x="44" y="0"/>
                  <a:pt x="44" y="0"/>
                  <a:pt x="44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5" y="13"/>
                  <a:pt x="45" y="13"/>
                  <a:pt x="45" y="12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5" y="0"/>
                  <a:pt x="44" y="0"/>
                </a:cubicBezTo>
                <a:close/>
                <a:moveTo>
                  <a:pt x="43" y="11"/>
                </a:moveTo>
                <a:cubicBezTo>
                  <a:pt x="43" y="11"/>
                  <a:pt x="43" y="11"/>
                  <a:pt x="43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2"/>
                  <a:pt x="2" y="2"/>
                  <a:pt x="2" y="2"/>
                </a:cubicBezTo>
                <a:cubicBezTo>
                  <a:pt x="43" y="2"/>
                  <a:pt x="43" y="2"/>
                  <a:pt x="43" y="2"/>
                </a:cubicBezTo>
                <a:cubicBezTo>
                  <a:pt x="43" y="11"/>
                  <a:pt x="43" y="11"/>
                  <a:pt x="43" y="11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1" y="15"/>
                  <a:pt x="0" y="16"/>
                  <a:pt x="0" y="1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8"/>
                  <a:pt x="1" y="29"/>
                  <a:pt x="1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5" y="29"/>
                  <a:pt x="45" y="28"/>
                  <a:pt x="45" y="28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16"/>
                  <a:pt x="45" y="15"/>
                  <a:pt x="44" y="15"/>
                </a:cubicBezTo>
                <a:close/>
                <a:moveTo>
                  <a:pt x="43" y="27"/>
                </a:moveTo>
                <a:cubicBezTo>
                  <a:pt x="43" y="27"/>
                  <a:pt x="43" y="27"/>
                  <a:pt x="43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7"/>
                  <a:pt x="43" y="27"/>
                  <a:pt x="43" y="27"/>
                </a:cubicBezTo>
                <a:close/>
                <a:moveTo>
                  <a:pt x="7" y="8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7"/>
                  <a:pt x="9" y="6"/>
                </a:cubicBezTo>
                <a:cubicBezTo>
                  <a:pt x="9" y="5"/>
                  <a:pt x="8" y="5"/>
                  <a:pt x="7" y="5"/>
                </a:cubicBezTo>
                <a:cubicBezTo>
                  <a:pt x="6" y="5"/>
                  <a:pt x="5" y="5"/>
                  <a:pt x="5" y="6"/>
                </a:cubicBezTo>
                <a:cubicBezTo>
                  <a:pt x="5" y="7"/>
                  <a:pt x="6" y="8"/>
                  <a:pt x="7" y="8"/>
                </a:cubicBezTo>
                <a:close/>
                <a:moveTo>
                  <a:pt x="44" y="31"/>
                </a:moveTo>
                <a:cubicBezTo>
                  <a:pt x="44" y="31"/>
                  <a:pt x="44" y="31"/>
                  <a:pt x="44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0" y="32"/>
                  <a:pt x="0" y="3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1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5"/>
                  <a:pt x="45" y="44"/>
                  <a:pt x="45" y="43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2"/>
                  <a:pt x="45" y="31"/>
                  <a:pt x="44" y="31"/>
                </a:cubicBezTo>
                <a:close/>
                <a:moveTo>
                  <a:pt x="43" y="42"/>
                </a:moveTo>
                <a:cubicBezTo>
                  <a:pt x="43" y="42"/>
                  <a:pt x="43" y="42"/>
                  <a:pt x="4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33"/>
                  <a:pt x="2" y="33"/>
                  <a:pt x="2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42"/>
                  <a:pt x="43" y="42"/>
                  <a:pt x="43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半闭框 19"/>
          <p:cNvSpPr/>
          <p:nvPr/>
        </p:nvSpPr>
        <p:spPr>
          <a:xfrm rot="8280000">
            <a:off x="4404360" y="4254500"/>
            <a:ext cx="118110" cy="118110"/>
          </a:xfrm>
          <a:prstGeom prst="halfFrame">
            <a:avLst>
              <a:gd name="adj1" fmla="val 17612"/>
              <a:gd name="adj2" fmla="val 178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/>
          <p:cNvSpPr/>
          <p:nvPr/>
        </p:nvSpPr>
        <p:spPr>
          <a:xfrm rot="6720000">
            <a:off x="7828915" y="3535045"/>
            <a:ext cx="118110" cy="118110"/>
          </a:xfrm>
          <a:prstGeom prst="halfFrame">
            <a:avLst>
              <a:gd name="adj1" fmla="val 17612"/>
              <a:gd name="adj2" fmla="val 178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1209</Words>
  <Application>Microsoft Office PowerPoint</Application>
  <PresentationFormat>宽屏</PresentationFormat>
  <Paragraphs>299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方正兰亭中粗黑_GBK</vt:lpstr>
      <vt:lpstr>宋体</vt:lpstr>
      <vt:lpstr>微软雅黑</vt:lpstr>
      <vt:lpstr>Arial</vt:lpstr>
      <vt:lpstr>Calibri</vt:lpstr>
      <vt:lpstr>Calibri Light</vt:lpstr>
      <vt:lpstr>Impact</vt:lpstr>
      <vt:lpstr>Segoe UI Semilight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1018</cp:revision>
  <dcterms:created xsi:type="dcterms:W3CDTF">2017-10-11T02:20:00Z</dcterms:created>
  <dcterms:modified xsi:type="dcterms:W3CDTF">2018-08-13T06:35:32Z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